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Bevan"/>
      <p:regular r:id="rId30"/>
      <p:italic r:id="rId31"/>
    </p:embeddedFont>
    <p:embeddedFont>
      <p:font typeface="Catamaran"/>
      <p:regular r:id="rId32"/>
      <p:bold r:id="rId33"/>
    </p:embeddedFont>
    <p:embeddedFont>
      <p:font typeface="Roboto"/>
      <p:regular r:id="rId34"/>
      <p:bold r:id="rId35"/>
      <p:italic r:id="rId36"/>
      <p:boldItalic r:id="rId37"/>
    </p:embeddedFont>
    <p:embeddedFont>
      <p:font typeface="Secular One"/>
      <p:regular r:id="rId38"/>
    </p:embeddedFont>
    <p:embeddedFont>
      <p:font typeface="Proxima Nova"/>
      <p:regular r:id="rId39"/>
      <p:bold r:id="rId40"/>
      <p:italic r:id="rId41"/>
      <p:boldItalic r:id="rId42"/>
    </p:embeddedFont>
    <p:embeddedFont>
      <p:font typeface="Amatic SC"/>
      <p:regular r:id="rId43"/>
      <p:bold r:id="rId44"/>
    </p:embeddedFont>
    <p:embeddedFont>
      <p:font typeface="Source Code Pro"/>
      <p:regular r:id="rId45"/>
      <p:bold r:id="rId46"/>
      <p:italic r:id="rId47"/>
      <p:boldItalic r:id="rId48"/>
    </p:embeddedFont>
    <p:embeddedFont>
      <p:font typeface="Actor"/>
      <p:regular r:id="rId49"/>
    </p:embeddedFont>
    <p:embeddedFont>
      <p:font typeface="Old Standard TT"/>
      <p:regular r:id="rId50"/>
      <p:bold r:id="rId51"/>
      <p:italic r:id="rId52"/>
    </p:embeddedFont>
    <p:embeddedFont>
      <p:font typeface="Fira Sans Extra Condensed SemiBold"/>
      <p:regular r:id="rId53"/>
      <p:bold r:id="rId54"/>
      <p:italic r:id="rId55"/>
      <p:boldItalic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roximaNova-bold.fntdata"/><Relationship Id="rId42" Type="http://schemas.openxmlformats.org/officeDocument/2006/relationships/font" Target="fonts/ProximaNova-boldItalic.fntdata"/><Relationship Id="rId41" Type="http://schemas.openxmlformats.org/officeDocument/2006/relationships/font" Target="fonts/ProximaNova-italic.fntdata"/><Relationship Id="rId44" Type="http://schemas.openxmlformats.org/officeDocument/2006/relationships/font" Target="fonts/AmaticSC-bold.fntdata"/><Relationship Id="rId43" Type="http://schemas.openxmlformats.org/officeDocument/2006/relationships/font" Target="fonts/AmaticSC-regular.fntdata"/><Relationship Id="rId46" Type="http://schemas.openxmlformats.org/officeDocument/2006/relationships/font" Target="fonts/SourceCodePro-bold.fntdata"/><Relationship Id="rId45" Type="http://schemas.openxmlformats.org/officeDocument/2006/relationships/font" Target="fonts/SourceCodePr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SourceCodePro-boldItalic.fntdata"/><Relationship Id="rId47" Type="http://schemas.openxmlformats.org/officeDocument/2006/relationships/font" Target="fonts/SourceCodePro-italic.fntdata"/><Relationship Id="rId49" Type="http://schemas.openxmlformats.org/officeDocument/2006/relationships/font" Target="fonts/Actor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Bevan-italic.fntdata"/><Relationship Id="rId30" Type="http://schemas.openxmlformats.org/officeDocument/2006/relationships/font" Target="fonts/Bevan-regular.fntdata"/><Relationship Id="rId33" Type="http://schemas.openxmlformats.org/officeDocument/2006/relationships/font" Target="fonts/Catamaran-bold.fntdata"/><Relationship Id="rId32" Type="http://schemas.openxmlformats.org/officeDocument/2006/relationships/font" Target="fonts/Catamaran-regular.fntdata"/><Relationship Id="rId35" Type="http://schemas.openxmlformats.org/officeDocument/2006/relationships/font" Target="fonts/Roboto-bold.fntdata"/><Relationship Id="rId34" Type="http://schemas.openxmlformats.org/officeDocument/2006/relationships/font" Target="fonts/Roboto-regular.fntdata"/><Relationship Id="rId37" Type="http://schemas.openxmlformats.org/officeDocument/2006/relationships/font" Target="fonts/Roboto-boldItalic.fntdata"/><Relationship Id="rId36" Type="http://schemas.openxmlformats.org/officeDocument/2006/relationships/font" Target="fonts/Roboto-italic.fntdata"/><Relationship Id="rId39" Type="http://schemas.openxmlformats.org/officeDocument/2006/relationships/font" Target="fonts/ProximaNova-regular.fntdata"/><Relationship Id="rId38" Type="http://schemas.openxmlformats.org/officeDocument/2006/relationships/font" Target="fonts/SecularOne-regular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OldStandardTT-bold.fntdata"/><Relationship Id="rId50" Type="http://schemas.openxmlformats.org/officeDocument/2006/relationships/font" Target="fonts/OldStandardTT-regular.fntdata"/><Relationship Id="rId53" Type="http://schemas.openxmlformats.org/officeDocument/2006/relationships/font" Target="fonts/FiraSansExtraCondensedSemiBold-regular.fntdata"/><Relationship Id="rId52" Type="http://schemas.openxmlformats.org/officeDocument/2006/relationships/font" Target="fonts/OldStandardTT-italic.fntdata"/><Relationship Id="rId11" Type="http://schemas.openxmlformats.org/officeDocument/2006/relationships/slide" Target="slides/slide6.xml"/><Relationship Id="rId55" Type="http://schemas.openxmlformats.org/officeDocument/2006/relationships/font" Target="fonts/FiraSansExtraCondensedSemiBold-italic.fntdata"/><Relationship Id="rId10" Type="http://schemas.openxmlformats.org/officeDocument/2006/relationships/slide" Target="slides/slide5.xml"/><Relationship Id="rId54" Type="http://schemas.openxmlformats.org/officeDocument/2006/relationships/font" Target="fonts/FiraSansExtraCondensedSemiBold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56" Type="http://schemas.openxmlformats.org/officeDocument/2006/relationships/font" Target="fonts/FiraSansExtraCondensedSemiBold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ec408046a3_0_49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2ec408046a3_0_49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ec408046a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ec408046a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193f37a96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193f37a9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a5c3fd1510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a5c3fd1510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a5c3fd1510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a5c3fd1510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a5c3fd1510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a5c3fd1510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a5c3fd1510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a5c3fd1510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a5c3fd1510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a5c3fd1510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009ffca594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009ffca594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ec408046a3_0_98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ec408046a3_0_98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f864e17082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2f864e17082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ec408046a3_0_149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2ec408046a3_0_14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a5c3fd1510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a5c3fd1510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2a5c3fd1510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2a5c3fd1510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2a5c3fd1510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2a5c3fd1510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2a5c3fd1510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2a5c3fd1510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2a5c3fd1510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2a5c3fd1510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2a5c3fd1510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2a5c3fd1510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a5c3fd1510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2a5c3fd1510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2a5c3fd1510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2a5c3fd1510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2ec408046a3_0_100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2ec408046a3_0_100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2a5c3fd1510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2a5c3fd1510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2ec408046a3_0_100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2ec408046a3_0_100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2ec408046a3_0_100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2ec408046a3_0_100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4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616500" y="1544600"/>
            <a:ext cx="3803100" cy="14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616500" y="3176800"/>
            <a:ext cx="3803100" cy="4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5" name="Google Shape;3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docs.google.com/forms/d/e/1FAIpQLSfXX0BhRs-Hk3wxP6VQl18NI5OC5SIlsfvBBo-np9kdePaI5A/viewform?usp=sf_link" TargetMode="Externa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4.jpg"/><Relationship Id="rId13" Type="http://schemas.openxmlformats.org/officeDocument/2006/relationships/image" Target="../media/image17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1.jp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5.png"/><Relationship Id="rId8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3.png"/><Relationship Id="rId4" Type="http://schemas.openxmlformats.org/officeDocument/2006/relationships/hyperlink" Target="https://www.jordantech.org/" TargetMode="External"/><Relationship Id="rId5" Type="http://schemas.openxmlformats.org/officeDocument/2006/relationships/hyperlink" Target="https://www.otech.edu/" TargetMode="External"/><Relationship Id="rId6" Type="http://schemas.openxmlformats.org/officeDocument/2006/relationships/hyperlink" Target="https://mtec.edu/" TargetMode="External"/><Relationship Id="rId7" Type="http://schemas.openxmlformats.org/officeDocument/2006/relationships/hyperlink" Target="http://www.slcc.edu/graduation/embedded-certificates.aspx" TargetMode="External"/><Relationship Id="rId8" Type="http://schemas.openxmlformats.org/officeDocument/2006/relationships/hyperlink" Target="https://binghamcounseling.org/wp-content/uploads/2023/02/cert-of-completion-checklist.pdf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rive.google.com/open?id=1GRSJ0pLW0tADjO9PITK4DINxmFXg1HCl&amp;usp=drive_fs" TargetMode="External"/><Relationship Id="rId4" Type="http://schemas.openxmlformats.org/officeDocument/2006/relationships/hyperlink" Target="https://forms.gle/UXNg457X7ooyRGRi9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libbyspicker.files.wordpress.com/2021/12/graduation_requirement_tracker_with_4_year_plan_pink.pdf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rive.google.com/file/d/1Nc_nSbTdb-GUF3tRyxei2F0xwvGIdtLI/view?usp=sharing" TargetMode="External"/><Relationship Id="rId4" Type="http://schemas.openxmlformats.org/officeDocument/2006/relationships/image" Target="../media/image65.png"/><Relationship Id="rId5" Type="http://schemas.openxmlformats.org/officeDocument/2006/relationships/hyperlink" Target="https://schools.utah.gov/cte/resources/scholarshipsawards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binghamminers.org/apps/pages/index.jsp?uREC_ID=4192171&amp;type=d&amp;pREC_ID=2505766" TargetMode="External"/><Relationship Id="rId4" Type="http://schemas.openxmlformats.org/officeDocument/2006/relationships/hyperlink" Target="https://binghamcounseling.org/majors-for-miners-graduation-cords/" TargetMode="External"/><Relationship Id="rId5" Type="http://schemas.openxmlformats.org/officeDocument/2006/relationships/image" Target="../media/image37.png"/></Relationships>
</file>

<file path=ppt/slides/_rels/slide9.xml.rels><?xml version="1.0" encoding="UTF-8" standalone="yes"?><Relationships xmlns="http://schemas.openxmlformats.org/package/2006/relationships"><Relationship Id="rId40" Type="http://schemas.openxmlformats.org/officeDocument/2006/relationships/image" Target="../media/image45.png"/><Relationship Id="rId42" Type="http://schemas.openxmlformats.org/officeDocument/2006/relationships/image" Target="../media/image33.jpg"/><Relationship Id="rId41" Type="http://schemas.openxmlformats.org/officeDocument/2006/relationships/hyperlink" Target="https://eastern.usu.edu/" TargetMode="External"/><Relationship Id="rId44" Type="http://schemas.openxmlformats.org/officeDocument/2006/relationships/image" Target="../media/image27.jpg"/><Relationship Id="rId43" Type="http://schemas.openxmlformats.org/officeDocument/2006/relationships/hyperlink" Target="https://apply.utahtech.edu/apply/" TargetMode="External"/><Relationship Id="rId46" Type="http://schemas.openxmlformats.org/officeDocument/2006/relationships/image" Target="../media/image29.png"/><Relationship Id="rId45" Type="http://schemas.openxmlformats.org/officeDocument/2006/relationships/hyperlink" Target="https://www.dixietech.edu/HTML/index.html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8.png"/><Relationship Id="rId9" Type="http://schemas.openxmlformats.org/officeDocument/2006/relationships/hyperlink" Target="https://btech.edu/" TargetMode="External"/><Relationship Id="rId48" Type="http://schemas.openxmlformats.org/officeDocument/2006/relationships/image" Target="../media/image36.png"/><Relationship Id="rId47" Type="http://schemas.openxmlformats.org/officeDocument/2006/relationships/hyperlink" Target="https://westminsteru.edu/admissions/index.html" TargetMode="External"/><Relationship Id="rId49" Type="http://schemas.openxmlformats.org/officeDocument/2006/relationships/hyperlink" Target="https://www.utahmajors.org/" TargetMode="External"/><Relationship Id="rId5" Type="http://schemas.openxmlformats.org/officeDocument/2006/relationships/hyperlink" Target="http://www.usu.edu/prospective-students/" TargetMode="External"/><Relationship Id="rId6" Type="http://schemas.openxmlformats.org/officeDocument/2006/relationships/image" Target="../media/image13.jpg"/><Relationship Id="rId7" Type="http://schemas.openxmlformats.org/officeDocument/2006/relationships/hyperlink" Target="https://admissions.utah.edu/" TargetMode="External"/><Relationship Id="rId8" Type="http://schemas.openxmlformats.org/officeDocument/2006/relationships/image" Target="../media/image16.png"/><Relationship Id="rId31" Type="http://schemas.openxmlformats.org/officeDocument/2006/relationships/hyperlink" Target="https://www.ubtech.edu/" TargetMode="External"/><Relationship Id="rId30" Type="http://schemas.openxmlformats.org/officeDocument/2006/relationships/image" Target="../media/image21.png"/><Relationship Id="rId33" Type="http://schemas.openxmlformats.org/officeDocument/2006/relationships/hyperlink" Target="https://www.uvu.edu/admissions/" TargetMode="External"/><Relationship Id="rId32" Type="http://schemas.openxmlformats.org/officeDocument/2006/relationships/image" Target="../media/image26.jpg"/><Relationship Id="rId35" Type="http://schemas.openxmlformats.org/officeDocument/2006/relationships/hyperlink" Target="https://inquiry.wgu.edu/#!/inquiry?step=1" TargetMode="External"/><Relationship Id="rId34" Type="http://schemas.openxmlformats.org/officeDocument/2006/relationships/image" Target="../media/image32.jpg"/><Relationship Id="rId37" Type="http://schemas.openxmlformats.org/officeDocument/2006/relationships/hyperlink" Target="https://www.weber.edu/admissions/" TargetMode="External"/><Relationship Id="rId36" Type="http://schemas.openxmlformats.org/officeDocument/2006/relationships/image" Target="../media/image31.png"/><Relationship Id="rId39" Type="http://schemas.openxmlformats.org/officeDocument/2006/relationships/hyperlink" Target="https://www.eliteprep.com/blog/2020/4/6/virtual-college-tours-you-can-take-from-home" TargetMode="External"/><Relationship Id="rId38" Type="http://schemas.openxmlformats.org/officeDocument/2006/relationships/image" Target="../media/image30.png"/><Relationship Id="rId20" Type="http://schemas.openxmlformats.org/officeDocument/2006/relationships/image" Target="../media/image15.jpg"/><Relationship Id="rId22" Type="http://schemas.openxmlformats.org/officeDocument/2006/relationships/image" Target="../media/image20.png"/><Relationship Id="rId21" Type="http://schemas.openxmlformats.org/officeDocument/2006/relationships/hyperlink" Target="http://www.slcc.edu/future/index.aspx" TargetMode="External"/><Relationship Id="rId24" Type="http://schemas.openxmlformats.org/officeDocument/2006/relationships/image" Target="../media/image23.jpg"/><Relationship Id="rId23" Type="http://schemas.openxmlformats.org/officeDocument/2006/relationships/hyperlink" Target="https://www.snow.edu/prospective/index.html" TargetMode="External"/><Relationship Id="rId26" Type="http://schemas.openxmlformats.org/officeDocument/2006/relationships/image" Target="../media/image25.jpg"/><Relationship Id="rId25" Type="http://schemas.openxmlformats.org/officeDocument/2006/relationships/hyperlink" Target="https://www.suu.edu/admissions/" TargetMode="External"/><Relationship Id="rId28" Type="http://schemas.openxmlformats.org/officeDocument/2006/relationships/image" Target="../media/image22.jpg"/><Relationship Id="rId27" Type="http://schemas.openxmlformats.org/officeDocument/2006/relationships/hyperlink" Target="https://stech.edu/" TargetMode="External"/><Relationship Id="rId29" Type="http://schemas.openxmlformats.org/officeDocument/2006/relationships/hyperlink" Target="https://tooeletech.edu/" TargetMode="External"/><Relationship Id="rId51" Type="http://schemas.openxmlformats.org/officeDocument/2006/relationships/hyperlink" Target="http://www.ncaa.org/sport-science-institute/coronavirus-covid-19" TargetMode="External"/><Relationship Id="rId50" Type="http://schemas.openxmlformats.org/officeDocument/2006/relationships/hyperlink" Target="https://ushe.edu/wp-content/uploads/pdf/k-12/ucaw/Facts-at-a-Glance.pdf" TargetMode="External"/><Relationship Id="rId52" Type="http://schemas.openxmlformats.org/officeDocument/2006/relationships/hyperlink" Target="https://web3.ncaa.org/ecwr3/" TargetMode="External"/><Relationship Id="rId11" Type="http://schemas.openxmlformats.org/officeDocument/2006/relationships/hyperlink" Target="https://www.byu.edu/" TargetMode="External"/><Relationship Id="rId10" Type="http://schemas.openxmlformats.org/officeDocument/2006/relationships/image" Target="../media/image12.png"/><Relationship Id="rId13" Type="http://schemas.openxmlformats.org/officeDocument/2006/relationships/hyperlink" Target="https://www.davistech.edu/" TargetMode="External"/><Relationship Id="rId12" Type="http://schemas.openxmlformats.org/officeDocument/2006/relationships/image" Target="../media/image28.jpg"/><Relationship Id="rId15" Type="http://schemas.openxmlformats.org/officeDocument/2006/relationships/hyperlink" Target="https://www.ensign.edu/" TargetMode="External"/><Relationship Id="rId14" Type="http://schemas.openxmlformats.org/officeDocument/2006/relationships/image" Target="../media/image19.png"/><Relationship Id="rId17" Type="http://schemas.openxmlformats.org/officeDocument/2006/relationships/hyperlink" Target="https://mtec.edu/" TargetMode="External"/><Relationship Id="rId16" Type="http://schemas.openxmlformats.org/officeDocument/2006/relationships/image" Target="../media/image14.png"/><Relationship Id="rId19" Type="http://schemas.openxmlformats.org/officeDocument/2006/relationships/hyperlink" Target="https://www.otech.edu/" TargetMode="External"/><Relationship Id="rId18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utahtransferguide.org/Transfer-Credit-Search" TargetMode="External"/><Relationship Id="rId4" Type="http://schemas.openxmlformats.org/officeDocument/2006/relationships/hyperlink" Target="https://commtech.byu.edu/noauth/transferEquivalency/" TargetMode="External"/><Relationship Id="rId5" Type="http://schemas.openxmlformats.org/officeDocument/2006/relationships/image" Target="../media/image34.png"/><Relationship Id="rId6" Type="http://schemas.openxmlformats.org/officeDocument/2006/relationships/hyperlink" Target="http://www.ktsutah.org" TargetMode="External"/><Relationship Id="rId7" Type="http://schemas.openxmlformats.org/officeDocument/2006/relationships/hyperlink" Target="https://www.youscience.com/" TargetMode="External"/><Relationship Id="rId8" Type="http://schemas.openxmlformats.org/officeDocument/2006/relationships/hyperlink" Target="https://www.usu.edu/degrees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binghamcounseling.org/act/" TargetMode="External"/><Relationship Id="rId4" Type="http://schemas.openxmlformats.org/officeDocument/2006/relationships/hyperlink" Target="https://binghamcounseling.org/sat-2/" TargetMode="External"/><Relationship Id="rId5" Type="http://schemas.openxmlformats.org/officeDocument/2006/relationships/image" Target="../media/image35.png"/><Relationship Id="rId6" Type="http://schemas.openxmlformats.org/officeDocument/2006/relationships/hyperlink" Target="http://act.org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8.png"/><Relationship Id="rId4" Type="http://schemas.openxmlformats.org/officeDocument/2006/relationships/image" Target="../media/image64.png"/><Relationship Id="rId9" Type="http://schemas.openxmlformats.org/officeDocument/2006/relationships/image" Target="../media/image55.png"/><Relationship Id="rId5" Type="http://schemas.openxmlformats.org/officeDocument/2006/relationships/image" Target="../media/image44.png"/><Relationship Id="rId6" Type="http://schemas.openxmlformats.org/officeDocument/2006/relationships/image" Target="../media/image62.png"/><Relationship Id="rId7" Type="http://schemas.openxmlformats.org/officeDocument/2006/relationships/image" Target="../media/image38.png"/><Relationship Id="rId8" Type="http://schemas.openxmlformats.org/officeDocument/2006/relationships/image" Target="../media/image54.png"/><Relationship Id="rId11" Type="http://schemas.openxmlformats.org/officeDocument/2006/relationships/image" Target="../media/image43.png"/><Relationship Id="rId10" Type="http://schemas.openxmlformats.org/officeDocument/2006/relationships/image" Target="../media/image59.png"/><Relationship Id="rId13" Type="http://schemas.openxmlformats.org/officeDocument/2006/relationships/image" Target="../media/image41.png"/><Relationship Id="rId12" Type="http://schemas.openxmlformats.org/officeDocument/2006/relationships/image" Target="../media/image49.png"/><Relationship Id="rId15" Type="http://schemas.openxmlformats.org/officeDocument/2006/relationships/hyperlink" Target="https://ushe.edu/utah-college-application-week/" TargetMode="External"/><Relationship Id="rId14" Type="http://schemas.openxmlformats.org/officeDocument/2006/relationships/image" Target="../media/image48.png"/><Relationship Id="rId16" Type="http://schemas.openxmlformats.org/officeDocument/2006/relationships/hyperlink" Target="https://docs.google.com/document/d/1OqL_wD2WUQxlpqzQvli_TRmpAGi9JIVrcJat0-wuH7U/edit?usp=drive_link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ocs.google.com/document/d/1OqL_wD2WUQxlpqzQvli_TRmpAGi9JIVrcJat0-wuH7U/edit?usp=drive_link" TargetMode="External"/><Relationship Id="rId4" Type="http://schemas.openxmlformats.org/officeDocument/2006/relationships/hyperlink" Target="https://drive.google.com/file/d/1GXN9Rrt50ARChzv_Nuqk9p31bAe6OKDF/view?usp=drive_link" TargetMode="External"/><Relationship Id="rId5" Type="http://schemas.openxmlformats.org/officeDocument/2006/relationships/image" Target="../media/image42.png"/><Relationship Id="rId6" Type="http://schemas.openxmlformats.org/officeDocument/2006/relationships/image" Target="../media/image4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parchment.com/u/registration/24393/account" TargetMode="External"/><Relationship Id="rId4" Type="http://schemas.openxmlformats.org/officeDocument/2006/relationships/image" Target="../media/image5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binghamcounseling.org/scholarships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docs.google.com/forms/d/e/1FAIpQLScu2hRZSEyHRy0_Ux7bdTkqUuBmdZt7YWbuVExUUayAQ9gBOQ/viewform?usp=sf_link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scholarships.utahtech.edu/utah-resident-freshman-scholarship/" TargetMode="External"/><Relationship Id="rId4" Type="http://schemas.openxmlformats.org/officeDocument/2006/relationships/hyperlink" Target="https://www.snow.edu/offices/finaid/scholarships/resident.html" TargetMode="External"/><Relationship Id="rId9" Type="http://schemas.openxmlformats.org/officeDocument/2006/relationships/hyperlink" Target="https://www.weber.edu/FinancialAid/indexchart.html" TargetMode="External"/><Relationship Id="rId5" Type="http://schemas.openxmlformats.org/officeDocument/2006/relationships/hyperlink" Target="https://www.usu.edu/admissions/costs-and-aid/#scholarships" TargetMode="External"/><Relationship Id="rId6" Type="http://schemas.openxmlformats.org/officeDocument/2006/relationships/hyperlink" Target="https://www.suu.edu/finaid/pdf/2021-index-utah-web.pdf" TargetMode="External"/><Relationship Id="rId7" Type="http://schemas.openxmlformats.org/officeDocument/2006/relationships/hyperlink" Target="https://www.uvu.edu/financialaid/scholarships/freshman.html" TargetMode="External"/><Relationship Id="rId8" Type="http://schemas.openxmlformats.org/officeDocument/2006/relationships/hyperlink" Target="https://www.uvu.edu/financialaid/scholarships/freshman.html" TargetMode="External"/><Relationship Id="rId11" Type="http://schemas.openxmlformats.org/officeDocument/2006/relationships/image" Target="../media/image57.png"/><Relationship Id="rId10" Type="http://schemas.openxmlformats.org/officeDocument/2006/relationships/image" Target="../media/image56.png"/><Relationship Id="rId12" Type="http://schemas.openxmlformats.org/officeDocument/2006/relationships/image" Target="../media/image5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studentaid.gov/h/apply-for-aid/fafsa" TargetMode="External"/><Relationship Id="rId4" Type="http://schemas.openxmlformats.org/officeDocument/2006/relationships/hyperlink" Target="https://studentaid.gov/fsa-id/create-account/launch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docs.google.com/forms/d/e/1FAIpQLSebnmnVyZzZJMMElMVuYYb2RWVVoxzGGPTNHlZhysi5xOzXSg/viewform?usp=sf_link" TargetMode="External"/><Relationship Id="rId4" Type="http://schemas.openxmlformats.org/officeDocument/2006/relationships/hyperlink" Target="https://docs.google.com/forms/d/e/1FAIpQLSebnmnVyZzZJMMElMVuYYb2RWVVoxzGGPTNHlZhysi5xOzXSg/viewform?usp=sf_link" TargetMode="External"/><Relationship Id="rId5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4294967295" type="title"/>
          </p:nvPr>
        </p:nvSpPr>
        <p:spPr>
          <a:xfrm>
            <a:off x="624275" y="311950"/>
            <a:ext cx="7175400" cy="91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6D9EEB"/>
                </a:solidFill>
                <a:latin typeface="Secular One"/>
                <a:ea typeface="Secular One"/>
                <a:cs typeface="Secular One"/>
                <a:sym typeface="Secular One"/>
              </a:rPr>
              <a:t>As you come in today,</a:t>
            </a:r>
            <a:endParaRPr b="1" sz="3000">
              <a:solidFill>
                <a:srgbClr val="6D9EEB"/>
              </a:solidFill>
              <a:latin typeface="Secular One"/>
              <a:ea typeface="Secular One"/>
              <a:cs typeface="Secular One"/>
              <a:sym typeface="Secular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6D9EEB"/>
                </a:solidFill>
                <a:latin typeface="Secular One"/>
                <a:ea typeface="Secular One"/>
                <a:cs typeface="Secular One"/>
                <a:sym typeface="Secular One"/>
              </a:rPr>
              <a:t>please complete these steps: </a:t>
            </a:r>
            <a:endParaRPr b="1" sz="3000">
              <a:solidFill>
                <a:srgbClr val="6D9EEB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grpSp>
        <p:nvGrpSpPr>
          <p:cNvPr id="52" name="Google Shape;52;p13"/>
          <p:cNvGrpSpPr/>
          <p:nvPr/>
        </p:nvGrpSpPr>
        <p:grpSpPr>
          <a:xfrm rot="-9285130">
            <a:off x="-616696" y="234910"/>
            <a:ext cx="6520030" cy="3686284"/>
            <a:chOff x="-2979150" y="-1440600"/>
            <a:chExt cx="7398293" cy="4287738"/>
          </a:xfrm>
        </p:grpSpPr>
        <p:sp>
          <p:nvSpPr>
            <p:cNvPr id="53" name="Google Shape;53;p13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13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;p13"/>
          <p:cNvGrpSpPr/>
          <p:nvPr/>
        </p:nvGrpSpPr>
        <p:grpSpPr>
          <a:xfrm rot="10800000">
            <a:off x="5903339" y="-856440"/>
            <a:ext cx="6520116" cy="3686168"/>
            <a:chOff x="-2979150" y="-1440600"/>
            <a:chExt cx="7398293" cy="4287738"/>
          </a:xfrm>
        </p:grpSpPr>
        <p:sp>
          <p:nvSpPr>
            <p:cNvPr id="56" name="Google Shape;56;p13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" name="Google Shape;58;p13"/>
          <p:cNvSpPr txBox="1"/>
          <p:nvPr>
            <p:ph idx="4294967295" type="subTitle"/>
          </p:nvPr>
        </p:nvSpPr>
        <p:spPr>
          <a:xfrm>
            <a:off x="1340275" y="1434800"/>
            <a:ext cx="6081900" cy="2588700"/>
          </a:xfrm>
          <a:prstGeom prst="rect">
            <a:avLst/>
          </a:prstGeom>
          <a:solidFill>
            <a:srgbClr val="FEF0DA"/>
          </a:solidFill>
          <a:ln cap="flat" cmpd="sng" w="38100">
            <a:solidFill>
              <a:srgbClr val="FC64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300"/>
              <a:buAutoNum type="arabicPeriod"/>
            </a:pPr>
            <a:r>
              <a:rPr lang="en" sz="2300">
                <a:solidFill>
                  <a:srgbClr val="0B5394"/>
                </a:solidFill>
              </a:rPr>
              <a:t>Open Canvas on your Chromebook.</a:t>
            </a:r>
            <a:endParaRPr sz="2300">
              <a:solidFill>
                <a:srgbClr val="0B5394"/>
              </a:solidFill>
            </a:endParaRPr>
          </a:p>
          <a:p>
            <a:pPr indent="-374650" lvl="0" marL="457200" rtl="0" algn="l"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2300"/>
              <a:buAutoNum type="arabicPeriod"/>
            </a:pPr>
            <a:r>
              <a:rPr lang="en" sz="2300">
                <a:solidFill>
                  <a:srgbClr val="0B5394"/>
                </a:solidFill>
              </a:rPr>
              <a:t>Select the Student Advisory 12 course.</a:t>
            </a:r>
            <a:endParaRPr sz="2300">
              <a:solidFill>
                <a:srgbClr val="0B5394"/>
              </a:solidFill>
            </a:endParaRPr>
          </a:p>
          <a:p>
            <a:pPr indent="-374650" lvl="0" marL="457200" rtl="0" algn="l"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2300"/>
              <a:buAutoNum type="arabicPeriod"/>
            </a:pPr>
            <a:r>
              <a:rPr lang="en" sz="2300">
                <a:solidFill>
                  <a:srgbClr val="0B5394"/>
                </a:solidFill>
              </a:rPr>
              <a:t>Scroll down and click on the “Senior PCCR” icon.</a:t>
            </a:r>
            <a:endParaRPr sz="2300">
              <a:solidFill>
                <a:srgbClr val="0B5394"/>
              </a:solidFill>
            </a:endParaRPr>
          </a:p>
          <a:p>
            <a:pPr indent="-374650" lvl="0" marL="457200" rtl="0" algn="l"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2300"/>
              <a:buAutoNum type="arabicPeriod"/>
            </a:pPr>
            <a:r>
              <a:rPr lang="en" sz="2300">
                <a:solidFill>
                  <a:srgbClr val="0B5394"/>
                </a:solidFill>
              </a:rPr>
              <a:t>Click the Pre-Assessment link below.</a:t>
            </a:r>
            <a:endParaRPr sz="2200">
              <a:solidFill>
                <a:srgbClr val="0B5394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5472300" y="4226738"/>
            <a:ext cx="2751000" cy="434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hlink"/>
                </a:solidFill>
                <a:latin typeface="Secular One"/>
                <a:ea typeface="Secular One"/>
                <a:cs typeface="Secular One"/>
                <a:sym typeface="Secular One"/>
                <a:hlinkClick r:id="rId3"/>
              </a:rPr>
              <a:t>Pre-Assessment</a:t>
            </a:r>
            <a:endParaRPr b="1" sz="2400">
              <a:solidFill>
                <a:srgbClr val="FC8B60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60" name="Google Shape;60;p13">
            <a:hlinkClick/>
          </p:cNvPr>
          <p:cNvSpPr/>
          <p:nvPr/>
        </p:nvSpPr>
        <p:spPr>
          <a:xfrm>
            <a:off x="5208276" y="3944326"/>
            <a:ext cx="3279077" cy="999548"/>
          </a:xfrm>
          <a:custGeom>
            <a:rect b="b" l="l" r="r" t="t"/>
            <a:pathLst>
              <a:path extrusionOk="0" h="22098" w="23043">
                <a:moveTo>
                  <a:pt x="8058" y="893"/>
                </a:moveTo>
                <a:lnTo>
                  <a:pt x="8058" y="893"/>
                </a:lnTo>
                <a:cubicBezTo>
                  <a:pt x="6992" y="1301"/>
                  <a:pt x="5989" y="1880"/>
                  <a:pt x="5126" y="2633"/>
                </a:cubicBezTo>
                <a:cubicBezTo>
                  <a:pt x="5691" y="2116"/>
                  <a:pt x="6318" y="1677"/>
                  <a:pt x="6992" y="1316"/>
                </a:cubicBezTo>
                <a:cubicBezTo>
                  <a:pt x="7337" y="1144"/>
                  <a:pt x="7697" y="1003"/>
                  <a:pt x="8058" y="893"/>
                </a:cubicBezTo>
                <a:close/>
                <a:moveTo>
                  <a:pt x="3308" y="4765"/>
                </a:moveTo>
                <a:lnTo>
                  <a:pt x="3308" y="4765"/>
                </a:lnTo>
                <a:cubicBezTo>
                  <a:pt x="3089" y="5109"/>
                  <a:pt x="2901" y="5470"/>
                  <a:pt x="2728" y="5862"/>
                </a:cubicBezTo>
                <a:cubicBezTo>
                  <a:pt x="2681" y="5987"/>
                  <a:pt x="2728" y="6097"/>
                  <a:pt x="2807" y="6160"/>
                </a:cubicBezTo>
                <a:cubicBezTo>
                  <a:pt x="2258" y="7147"/>
                  <a:pt x="1866" y="8197"/>
                  <a:pt x="1615" y="9310"/>
                </a:cubicBezTo>
                <a:cubicBezTo>
                  <a:pt x="1757" y="8135"/>
                  <a:pt x="2101" y="6975"/>
                  <a:pt x="2650" y="5893"/>
                </a:cubicBezTo>
                <a:cubicBezTo>
                  <a:pt x="2854" y="5501"/>
                  <a:pt x="3073" y="5125"/>
                  <a:pt x="3308" y="4765"/>
                </a:cubicBezTo>
                <a:close/>
                <a:moveTo>
                  <a:pt x="11800" y="859"/>
                </a:moveTo>
                <a:cubicBezTo>
                  <a:pt x="11994" y="859"/>
                  <a:pt x="12188" y="865"/>
                  <a:pt x="12384" y="877"/>
                </a:cubicBezTo>
                <a:cubicBezTo>
                  <a:pt x="13058" y="1050"/>
                  <a:pt x="13716" y="1301"/>
                  <a:pt x="14343" y="1583"/>
                </a:cubicBezTo>
                <a:cubicBezTo>
                  <a:pt x="18277" y="3370"/>
                  <a:pt x="21224" y="7225"/>
                  <a:pt x="20926" y="11677"/>
                </a:cubicBezTo>
                <a:cubicBezTo>
                  <a:pt x="20660" y="15878"/>
                  <a:pt x="17321" y="19216"/>
                  <a:pt x="13246" y="19953"/>
                </a:cubicBezTo>
                <a:cubicBezTo>
                  <a:pt x="12687" y="20053"/>
                  <a:pt x="12113" y="20102"/>
                  <a:pt x="11532" y="20102"/>
                </a:cubicBezTo>
                <a:cubicBezTo>
                  <a:pt x="7010" y="20102"/>
                  <a:pt x="2125" y="17147"/>
                  <a:pt x="1819" y="12382"/>
                </a:cubicBezTo>
                <a:cubicBezTo>
                  <a:pt x="1584" y="8605"/>
                  <a:pt x="3387" y="5000"/>
                  <a:pt x="6255" y="2648"/>
                </a:cubicBezTo>
                <a:cubicBezTo>
                  <a:pt x="7871" y="1519"/>
                  <a:pt x="9787" y="859"/>
                  <a:pt x="11800" y="859"/>
                </a:cubicBezTo>
                <a:close/>
                <a:moveTo>
                  <a:pt x="17180" y="2554"/>
                </a:moveTo>
                <a:lnTo>
                  <a:pt x="17180" y="2554"/>
                </a:lnTo>
                <a:cubicBezTo>
                  <a:pt x="19421" y="4075"/>
                  <a:pt x="21052" y="6473"/>
                  <a:pt x="21553" y="9185"/>
                </a:cubicBezTo>
                <a:cubicBezTo>
                  <a:pt x="22353" y="13432"/>
                  <a:pt x="20597" y="18433"/>
                  <a:pt x="16569" y="20408"/>
                </a:cubicBezTo>
                <a:cubicBezTo>
                  <a:pt x="15195" y="21083"/>
                  <a:pt x="13704" y="21403"/>
                  <a:pt x="12215" y="21403"/>
                </a:cubicBezTo>
                <a:cubicBezTo>
                  <a:pt x="9489" y="21403"/>
                  <a:pt x="6768" y="20333"/>
                  <a:pt x="4782" y="18417"/>
                </a:cubicBezTo>
                <a:lnTo>
                  <a:pt x="4782" y="18417"/>
                </a:lnTo>
                <a:cubicBezTo>
                  <a:pt x="6427" y="19608"/>
                  <a:pt x="8371" y="20376"/>
                  <a:pt x="10377" y="20627"/>
                </a:cubicBezTo>
                <a:cubicBezTo>
                  <a:pt x="10793" y="20678"/>
                  <a:pt x="11210" y="20704"/>
                  <a:pt x="11626" y="20704"/>
                </a:cubicBezTo>
                <a:cubicBezTo>
                  <a:pt x="15519" y="20704"/>
                  <a:pt x="19353" y="18495"/>
                  <a:pt x="20911" y="14827"/>
                </a:cubicBezTo>
                <a:cubicBezTo>
                  <a:pt x="22807" y="10407"/>
                  <a:pt x="20863" y="5360"/>
                  <a:pt x="17180" y="2554"/>
                </a:cubicBezTo>
                <a:close/>
                <a:moveTo>
                  <a:pt x="10194" y="1"/>
                </a:moveTo>
                <a:cubicBezTo>
                  <a:pt x="8004" y="1"/>
                  <a:pt x="6046" y="970"/>
                  <a:pt x="4437" y="2507"/>
                </a:cubicBezTo>
                <a:cubicBezTo>
                  <a:pt x="1083" y="5752"/>
                  <a:pt x="1" y="10862"/>
                  <a:pt x="1819" y="15157"/>
                </a:cubicBezTo>
                <a:cubicBezTo>
                  <a:pt x="3597" y="19333"/>
                  <a:pt x="7747" y="22098"/>
                  <a:pt x="12229" y="22098"/>
                </a:cubicBezTo>
                <a:cubicBezTo>
                  <a:pt x="12608" y="22098"/>
                  <a:pt x="12989" y="22078"/>
                  <a:pt x="13371" y="22038"/>
                </a:cubicBezTo>
                <a:cubicBezTo>
                  <a:pt x="18262" y="21520"/>
                  <a:pt x="21741" y="17617"/>
                  <a:pt x="22368" y="12852"/>
                </a:cubicBezTo>
                <a:cubicBezTo>
                  <a:pt x="23042" y="7680"/>
                  <a:pt x="20190" y="2648"/>
                  <a:pt x="15268" y="815"/>
                </a:cubicBezTo>
                <a:cubicBezTo>
                  <a:pt x="14218" y="423"/>
                  <a:pt x="13120" y="219"/>
                  <a:pt x="12008" y="203"/>
                </a:cubicBezTo>
                <a:cubicBezTo>
                  <a:pt x="11631" y="125"/>
                  <a:pt x="11255" y="62"/>
                  <a:pt x="10863" y="31"/>
                </a:cubicBezTo>
                <a:cubicBezTo>
                  <a:pt x="10638" y="11"/>
                  <a:pt x="10415" y="1"/>
                  <a:pt x="1019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 flipH="1" rot="10798699">
            <a:off x="2870037" y="3917000"/>
            <a:ext cx="2379000" cy="744000"/>
          </a:xfrm>
          <a:prstGeom prst="bentArrow">
            <a:avLst>
              <a:gd fmla="val 25000" name="adj1"/>
              <a:gd fmla="val 23724" name="adj2"/>
              <a:gd fmla="val 25000" name="adj3"/>
              <a:gd fmla="val 43750" name="adj4"/>
            </a:avLst>
          </a:prstGeom>
          <a:solidFill>
            <a:srgbClr val="93C47D"/>
          </a:solidFill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14"/>
          <p:cNvGrpSpPr/>
          <p:nvPr/>
        </p:nvGrpSpPr>
        <p:grpSpPr>
          <a:xfrm rot="-6931792">
            <a:off x="5164149" y="-837546"/>
            <a:ext cx="6519702" cy="3686112"/>
            <a:chOff x="-2979150" y="-1440600"/>
            <a:chExt cx="7398293" cy="4287738"/>
          </a:xfrm>
        </p:grpSpPr>
        <p:sp>
          <p:nvSpPr>
            <p:cNvPr id="67" name="Google Shape;67;p14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14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" name="Google Shape;69;p14"/>
          <p:cNvSpPr/>
          <p:nvPr/>
        </p:nvSpPr>
        <p:spPr>
          <a:xfrm>
            <a:off x="544650" y="875950"/>
            <a:ext cx="8020500" cy="2013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5774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" name="Google Shape;70;p14"/>
          <p:cNvGrpSpPr/>
          <p:nvPr/>
        </p:nvGrpSpPr>
        <p:grpSpPr>
          <a:xfrm>
            <a:off x="724266" y="998176"/>
            <a:ext cx="7695452" cy="1330008"/>
            <a:chOff x="481100" y="1379025"/>
            <a:chExt cx="6738575" cy="1088208"/>
          </a:xfrm>
        </p:grpSpPr>
        <p:pic>
          <p:nvPicPr>
            <p:cNvPr id="71" name="Google Shape;71;p14"/>
            <p:cNvPicPr preferRelativeResize="0"/>
            <p:nvPr/>
          </p:nvPicPr>
          <p:blipFill rotWithShape="1">
            <a:blip r:embed="rId3">
              <a:alphaModFix/>
            </a:blip>
            <a:srcRect b="0" l="4065" r="5378" t="3428"/>
            <a:stretch/>
          </p:blipFill>
          <p:spPr>
            <a:xfrm>
              <a:off x="481100" y="1382800"/>
              <a:ext cx="853623" cy="1082276"/>
            </a:xfrm>
            <a:prstGeom prst="rect">
              <a:avLst/>
            </a:prstGeom>
            <a:noFill/>
            <a:ln cap="flat" cmpd="sng" w="19050">
              <a:solidFill>
                <a:srgbClr val="3B4D5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2" name="Google Shape;72;p14"/>
            <p:cNvPicPr preferRelativeResize="0"/>
            <p:nvPr/>
          </p:nvPicPr>
          <p:blipFill rotWithShape="1">
            <a:blip r:embed="rId4">
              <a:alphaModFix/>
            </a:blip>
            <a:srcRect b="0" l="0" r="12372" t="1380"/>
            <a:stretch/>
          </p:blipFill>
          <p:spPr>
            <a:xfrm>
              <a:off x="2408900" y="1379025"/>
              <a:ext cx="944525" cy="1082275"/>
            </a:xfrm>
            <a:prstGeom prst="rect">
              <a:avLst/>
            </a:prstGeom>
            <a:noFill/>
            <a:ln cap="flat" cmpd="sng" w="19050">
              <a:solidFill>
                <a:srgbClr val="3B4D5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3" name="Google Shape;73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405189" y="1382798"/>
              <a:ext cx="853626" cy="1082275"/>
            </a:xfrm>
            <a:prstGeom prst="rect">
              <a:avLst/>
            </a:prstGeom>
            <a:noFill/>
            <a:ln cap="flat" cmpd="sng" w="19050">
              <a:solidFill>
                <a:srgbClr val="3B4D5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4" name="Google Shape;74;p14"/>
            <p:cNvPicPr preferRelativeResize="0"/>
            <p:nvPr/>
          </p:nvPicPr>
          <p:blipFill rotWithShape="1">
            <a:blip r:embed="rId6">
              <a:alphaModFix/>
            </a:blip>
            <a:srcRect b="0" l="0" r="0" t="1960"/>
            <a:stretch/>
          </p:blipFill>
          <p:spPr>
            <a:xfrm>
              <a:off x="6392175" y="1382800"/>
              <a:ext cx="827500" cy="1082275"/>
            </a:xfrm>
            <a:prstGeom prst="rect">
              <a:avLst/>
            </a:prstGeom>
            <a:noFill/>
            <a:ln cap="flat" cmpd="sng" w="19050">
              <a:solidFill>
                <a:srgbClr val="3B4D57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75" name="Google Shape;75;p14"/>
            <p:cNvPicPr preferRelativeResize="0"/>
            <p:nvPr/>
          </p:nvPicPr>
          <p:blipFill rotWithShape="1">
            <a:blip r:embed="rId7">
              <a:alphaModFix/>
            </a:blip>
            <a:srcRect b="0" l="10473" r="15926" t="0"/>
            <a:stretch/>
          </p:blipFill>
          <p:spPr>
            <a:xfrm>
              <a:off x="4457674" y="1382800"/>
              <a:ext cx="798175" cy="1084433"/>
            </a:xfrm>
            <a:prstGeom prst="rect">
              <a:avLst/>
            </a:prstGeom>
            <a:noFill/>
            <a:ln cap="flat" cmpd="sng" w="19050">
              <a:solidFill>
                <a:srgbClr val="3B4D57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76" name="Google Shape;76;p14"/>
          <p:cNvSpPr txBox="1"/>
          <p:nvPr/>
        </p:nvSpPr>
        <p:spPr>
          <a:xfrm>
            <a:off x="2099850" y="203625"/>
            <a:ext cx="4944300" cy="1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DFDFD"/>
                </a:solidFill>
                <a:latin typeface="Secular One"/>
                <a:ea typeface="Secular One"/>
                <a:cs typeface="Secular One"/>
                <a:sym typeface="Secular One"/>
              </a:rPr>
              <a:t>BHS COUNSELING TEAM</a:t>
            </a:r>
            <a:endParaRPr b="1" sz="3000">
              <a:solidFill>
                <a:srgbClr val="FDFDFD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745400" y="2334800"/>
            <a:ext cx="1040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B5394"/>
                </a:solidFill>
                <a:latin typeface="Actor"/>
                <a:ea typeface="Actor"/>
                <a:cs typeface="Actor"/>
                <a:sym typeface="Actor"/>
              </a:rPr>
              <a:t>Mrs. Blaney</a:t>
            </a:r>
            <a:endParaRPr sz="1200">
              <a:solidFill>
                <a:srgbClr val="0B5394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B5394"/>
                </a:solidFill>
                <a:latin typeface="Actor"/>
                <a:ea typeface="Actor"/>
                <a:cs typeface="Actor"/>
                <a:sym typeface="Actor"/>
              </a:rPr>
              <a:t>A-Can</a:t>
            </a:r>
            <a:endParaRPr sz="1200">
              <a:solidFill>
                <a:srgbClr val="0B5394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1774341" y="2334811"/>
            <a:ext cx="1066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</a:rPr>
              <a:t>Miss Libby</a:t>
            </a:r>
            <a:endParaRPr sz="1200">
              <a:solidFill>
                <a:srgbClr val="FC8B60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</a:rPr>
              <a:t>Cao-Fh</a:t>
            </a:r>
            <a:endParaRPr sz="1200">
              <a:solidFill>
                <a:srgbClr val="FC8B60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2893640" y="2334798"/>
            <a:ext cx="1160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B5394"/>
                </a:solidFill>
                <a:latin typeface="Actor"/>
                <a:ea typeface="Actor"/>
                <a:cs typeface="Actor"/>
                <a:sym typeface="Actor"/>
              </a:rPr>
              <a:t>Miss Coburn</a:t>
            </a:r>
            <a:endParaRPr sz="1200">
              <a:solidFill>
                <a:srgbClr val="0B5394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B5394"/>
                </a:solidFill>
                <a:latin typeface="Actor"/>
                <a:ea typeface="Actor"/>
                <a:cs typeface="Actor"/>
                <a:sym typeface="Actor"/>
              </a:rPr>
              <a:t>Fi-I</a:t>
            </a:r>
            <a:endParaRPr sz="1200">
              <a:solidFill>
                <a:srgbClr val="0B5394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4106849" y="2334798"/>
            <a:ext cx="1066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</a:rPr>
              <a:t>Ms. Mitchell</a:t>
            </a:r>
            <a:endParaRPr sz="1200">
              <a:solidFill>
                <a:srgbClr val="FC8B60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</a:rPr>
              <a:t>J-Mar</a:t>
            </a:r>
            <a:endParaRPr sz="1200">
              <a:solidFill>
                <a:srgbClr val="FC8B60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5226154" y="2334811"/>
            <a:ext cx="1066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B5394"/>
                </a:solidFill>
                <a:latin typeface="Actor"/>
                <a:ea typeface="Actor"/>
                <a:cs typeface="Actor"/>
                <a:sym typeface="Actor"/>
              </a:rPr>
              <a:t>Mrs. Larson</a:t>
            </a:r>
            <a:endParaRPr sz="1200">
              <a:solidFill>
                <a:srgbClr val="0B5394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B5394"/>
                </a:solidFill>
                <a:latin typeface="Actor"/>
                <a:ea typeface="Actor"/>
                <a:cs typeface="Actor"/>
                <a:sym typeface="Actor"/>
              </a:rPr>
              <a:t>Mas-Pe</a:t>
            </a:r>
            <a:endParaRPr sz="1200">
              <a:solidFill>
                <a:srgbClr val="0B5394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6206343" y="2334811"/>
            <a:ext cx="124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</a:rPr>
              <a:t>Mr. Broadhead</a:t>
            </a:r>
            <a:endParaRPr sz="1200">
              <a:solidFill>
                <a:srgbClr val="FC8B60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</a:rPr>
              <a:t>Pf-St</a:t>
            </a:r>
            <a:endParaRPr sz="1200">
              <a:solidFill>
                <a:srgbClr val="FC8B60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7357640" y="2334811"/>
            <a:ext cx="1160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B4D57"/>
                </a:solidFill>
                <a:latin typeface="Actor"/>
                <a:ea typeface="Actor"/>
                <a:cs typeface="Actor"/>
                <a:sym typeface="Actor"/>
              </a:rPr>
              <a:t>Mrs. Williams</a:t>
            </a:r>
            <a:endParaRPr sz="1200">
              <a:solidFill>
                <a:srgbClr val="3B4D57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B4D57"/>
                </a:solidFill>
                <a:latin typeface="Actor"/>
                <a:ea typeface="Actor"/>
                <a:cs typeface="Actor"/>
                <a:sym typeface="Actor"/>
              </a:rPr>
              <a:t>Su-Z</a:t>
            </a:r>
            <a:endParaRPr sz="1200">
              <a:solidFill>
                <a:srgbClr val="3B4D57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84" name="Google Shape;84;p14"/>
          <p:cNvGrpSpPr/>
          <p:nvPr/>
        </p:nvGrpSpPr>
        <p:grpSpPr>
          <a:xfrm>
            <a:off x="6357325" y="3215200"/>
            <a:ext cx="2241213" cy="1761788"/>
            <a:chOff x="4927600" y="3054475"/>
            <a:chExt cx="2241213" cy="1761788"/>
          </a:xfrm>
        </p:grpSpPr>
        <p:sp>
          <p:nvSpPr>
            <p:cNvPr id="85" name="Google Shape;85;p14"/>
            <p:cNvSpPr/>
            <p:nvPr/>
          </p:nvSpPr>
          <p:spPr>
            <a:xfrm>
              <a:off x="4975225" y="3054475"/>
              <a:ext cx="2038200" cy="16575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57748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6" name="Google Shape;86;p14"/>
            <p:cNvPicPr preferRelativeResize="0"/>
            <p:nvPr/>
          </p:nvPicPr>
          <p:blipFill rotWithShape="1">
            <a:blip r:embed="rId8">
              <a:alphaModFix/>
            </a:blip>
            <a:srcRect b="3250" l="6594" r="7094" t="0"/>
            <a:stretch/>
          </p:blipFill>
          <p:spPr>
            <a:xfrm>
              <a:off x="5048600" y="3128375"/>
              <a:ext cx="877500" cy="1097425"/>
            </a:xfrm>
            <a:prstGeom prst="rect">
              <a:avLst/>
            </a:prstGeom>
            <a:noFill/>
            <a:ln cap="flat" cmpd="sng" w="9525">
              <a:solidFill>
                <a:srgbClr val="577485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87" name="Google Shape;87;p14"/>
            <p:cNvPicPr preferRelativeResize="0"/>
            <p:nvPr/>
          </p:nvPicPr>
          <p:blipFill rotWithShape="1">
            <a:blip r:embed="rId9">
              <a:alphaModFix/>
            </a:blip>
            <a:srcRect b="2486" l="0" r="0" t="0"/>
            <a:stretch/>
          </p:blipFill>
          <p:spPr>
            <a:xfrm>
              <a:off x="6089225" y="3128375"/>
              <a:ext cx="827500" cy="1097425"/>
            </a:xfrm>
            <a:prstGeom prst="rect">
              <a:avLst/>
            </a:prstGeom>
            <a:noFill/>
            <a:ln cap="flat" cmpd="sng" w="9525">
              <a:solidFill>
                <a:srgbClr val="577485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88" name="Google Shape;88;p14"/>
            <p:cNvSpPr txBox="1"/>
            <p:nvPr/>
          </p:nvSpPr>
          <p:spPr>
            <a:xfrm>
              <a:off x="4927600" y="4185075"/>
              <a:ext cx="11316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C8B60"/>
                  </a:solidFill>
                  <a:latin typeface="Actor"/>
                  <a:ea typeface="Actor"/>
                  <a:cs typeface="Actor"/>
                  <a:sym typeface="Actor"/>
                </a:rPr>
                <a:t>Mrs. Bronson</a:t>
              </a:r>
              <a:endParaRPr sz="1200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FC8B60"/>
                  </a:solidFill>
                  <a:latin typeface="Actor"/>
                  <a:ea typeface="Actor"/>
                  <a:cs typeface="Actor"/>
                  <a:sym typeface="Actor"/>
                </a:rPr>
                <a:t>Scholarship Advisor</a:t>
              </a:r>
              <a:endParaRPr sz="900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89" name="Google Shape;89;p14"/>
            <p:cNvSpPr txBox="1"/>
            <p:nvPr/>
          </p:nvSpPr>
          <p:spPr>
            <a:xfrm>
              <a:off x="5837113" y="4169763"/>
              <a:ext cx="13317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C8B60"/>
                  </a:solidFill>
                  <a:latin typeface="Actor"/>
                  <a:ea typeface="Actor"/>
                  <a:cs typeface="Actor"/>
                  <a:sym typeface="Actor"/>
                </a:rPr>
                <a:t>Mrs. Pettit</a:t>
              </a:r>
              <a:endParaRPr sz="1200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FC8B60"/>
                  </a:solidFill>
                  <a:latin typeface="Actor"/>
                  <a:ea typeface="Actor"/>
                  <a:cs typeface="Actor"/>
                  <a:sym typeface="Actor"/>
                </a:rPr>
                <a:t>Secretary/Work Release </a:t>
              </a:r>
              <a:endParaRPr sz="900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sp>
        <p:nvSpPr>
          <p:cNvPr id="90" name="Google Shape;90;p14"/>
          <p:cNvSpPr txBox="1"/>
          <p:nvPr/>
        </p:nvSpPr>
        <p:spPr>
          <a:xfrm>
            <a:off x="3186700" y="2868125"/>
            <a:ext cx="27591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D9EEB"/>
                </a:solidFill>
                <a:latin typeface="Actor"/>
                <a:ea typeface="Actor"/>
                <a:cs typeface="Actor"/>
                <a:sym typeface="Actor"/>
              </a:rPr>
              <a:t>We are on this journey with you and happy to help!</a:t>
            </a:r>
            <a:endParaRPr sz="2500">
              <a:solidFill>
                <a:srgbClr val="6D9EEB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91" name="Google Shape;91;p14"/>
          <p:cNvGrpSpPr/>
          <p:nvPr/>
        </p:nvGrpSpPr>
        <p:grpSpPr>
          <a:xfrm>
            <a:off x="489838" y="3215200"/>
            <a:ext cx="2436300" cy="1684825"/>
            <a:chOff x="1343963" y="3054350"/>
            <a:chExt cx="2436300" cy="1684825"/>
          </a:xfrm>
        </p:grpSpPr>
        <p:sp>
          <p:nvSpPr>
            <p:cNvPr id="92" name="Google Shape;92;p14"/>
            <p:cNvSpPr/>
            <p:nvPr/>
          </p:nvSpPr>
          <p:spPr>
            <a:xfrm>
              <a:off x="1508125" y="3054350"/>
              <a:ext cx="2128500" cy="16575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57748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3" name="Google Shape;93;p14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610737" y="3120650"/>
              <a:ext cx="798175" cy="1069250"/>
            </a:xfrm>
            <a:prstGeom prst="rect">
              <a:avLst/>
            </a:prstGeom>
            <a:noFill/>
            <a:ln cap="flat" cmpd="sng" w="19050">
              <a:solidFill>
                <a:srgbClr val="577485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94" name="Google Shape;94;p14"/>
            <p:cNvSpPr txBox="1"/>
            <p:nvPr/>
          </p:nvSpPr>
          <p:spPr>
            <a:xfrm>
              <a:off x="1343963" y="4185063"/>
              <a:ext cx="13317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B5394"/>
                  </a:solidFill>
                  <a:latin typeface="Actor"/>
                  <a:ea typeface="Actor"/>
                  <a:cs typeface="Actor"/>
                  <a:sym typeface="Actor"/>
                </a:rPr>
                <a:t>Mr. Thurgood</a:t>
              </a:r>
              <a:endParaRPr sz="1200">
                <a:solidFill>
                  <a:srgbClr val="0B5394"/>
                </a:solidFill>
                <a:latin typeface="Actor"/>
                <a:ea typeface="Actor"/>
                <a:cs typeface="Actor"/>
                <a:sym typeface="Actor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B5394"/>
                  </a:solidFill>
                  <a:latin typeface="Actor"/>
                  <a:ea typeface="Actor"/>
                  <a:cs typeface="Actor"/>
                  <a:sym typeface="Actor"/>
                </a:rPr>
                <a:t>Psychologist</a:t>
              </a:r>
              <a:endParaRPr sz="1200">
                <a:solidFill>
                  <a:srgbClr val="0B5394"/>
                </a:solidFill>
                <a:latin typeface="Actor"/>
                <a:ea typeface="Actor"/>
                <a:cs typeface="Actor"/>
                <a:sym typeface="Actor"/>
              </a:endParaRPr>
            </a:p>
          </p:txBody>
        </p:sp>
        <p:sp>
          <p:nvSpPr>
            <p:cNvPr id="95" name="Google Shape;95;p14"/>
            <p:cNvSpPr txBox="1"/>
            <p:nvPr/>
          </p:nvSpPr>
          <p:spPr>
            <a:xfrm>
              <a:off x="2448563" y="4185075"/>
              <a:ext cx="13317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B5394"/>
                  </a:solidFill>
                  <a:latin typeface="Actor"/>
                  <a:ea typeface="Actor"/>
                  <a:cs typeface="Actor"/>
                  <a:sym typeface="Actor"/>
                </a:rPr>
                <a:t>Mr. Fait</a:t>
              </a:r>
              <a:endParaRPr sz="1200">
                <a:solidFill>
                  <a:srgbClr val="0B5394"/>
                </a:solidFill>
                <a:latin typeface="Actor"/>
                <a:ea typeface="Actor"/>
                <a:cs typeface="Actor"/>
                <a:sym typeface="Actor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B5394"/>
                  </a:solidFill>
                  <a:latin typeface="Actor"/>
                  <a:ea typeface="Actor"/>
                  <a:cs typeface="Actor"/>
                  <a:sym typeface="Actor"/>
                </a:rPr>
                <a:t>Therapist</a:t>
              </a:r>
              <a:endParaRPr sz="1200">
                <a:solidFill>
                  <a:srgbClr val="0B5394"/>
                </a:solidFill>
                <a:latin typeface="Actor"/>
                <a:ea typeface="Actor"/>
                <a:cs typeface="Actor"/>
                <a:sym typeface="Actor"/>
              </a:endParaRPr>
            </a:p>
          </p:txBody>
        </p:sp>
      </p:grpSp>
      <p:pic>
        <p:nvPicPr>
          <p:cNvPr id="96" name="Google Shape;96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766175" y="998125"/>
            <a:ext cx="1103550" cy="1332075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57748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4"/>
          <p:cNvPicPr preferRelativeResize="0"/>
          <p:nvPr/>
        </p:nvPicPr>
        <p:blipFill rotWithShape="1">
          <a:blip r:embed="rId12">
            <a:alphaModFix/>
          </a:blip>
          <a:srcRect b="10943" l="1437" r="1437" t="10943"/>
          <a:stretch/>
        </p:blipFill>
        <p:spPr>
          <a:xfrm>
            <a:off x="4050375" y="996024"/>
            <a:ext cx="1160700" cy="133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776975" y="3241175"/>
            <a:ext cx="937651" cy="1152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/>
        </p:nvSpPr>
        <p:spPr>
          <a:xfrm>
            <a:off x="294000" y="271975"/>
            <a:ext cx="4339800" cy="10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6D9EEB"/>
                </a:solidFill>
                <a:latin typeface="Actor"/>
                <a:ea typeface="Actor"/>
                <a:cs typeface="Actor"/>
                <a:sym typeface="Actor"/>
              </a:rPr>
              <a:t>Welcome to your</a:t>
            </a:r>
            <a:r>
              <a:rPr lang="en" sz="3800">
                <a:solidFill>
                  <a:srgbClr val="6D9EEB"/>
                </a:solidFill>
                <a:latin typeface="Secular One"/>
                <a:ea typeface="Secular One"/>
                <a:cs typeface="Secular One"/>
                <a:sym typeface="Secular One"/>
              </a:rPr>
              <a:t> </a:t>
            </a:r>
            <a:r>
              <a:rPr lang="en" sz="3800">
                <a:solidFill>
                  <a:schemeClr val="lt1"/>
                </a:solidFill>
                <a:latin typeface="Secular One"/>
                <a:ea typeface="Secular One"/>
                <a:cs typeface="Secular One"/>
                <a:sym typeface="Secular One"/>
              </a:rPr>
              <a:t> </a:t>
            </a:r>
            <a:endParaRPr sz="5700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500">
                <a:solidFill>
                  <a:schemeClr val="lt1"/>
                </a:solidFill>
                <a:latin typeface="Secular One"/>
                <a:ea typeface="Secular One"/>
                <a:cs typeface="Secular One"/>
                <a:sym typeface="Secular One"/>
              </a:rPr>
              <a:t>SENIOR</a:t>
            </a:r>
            <a:endParaRPr sz="6500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500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04" name="Google Shape;104;p15"/>
          <p:cNvGrpSpPr/>
          <p:nvPr/>
        </p:nvGrpSpPr>
        <p:grpSpPr>
          <a:xfrm>
            <a:off x="4225913" y="1165725"/>
            <a:ext cx="3923825" cy="3977784"/>
            <a:chOff x="5123900" y="410875"/>
            <a:chExt cx="3923825" cy="3977784"/>
          </a:xfrm>
        </p:grpSpPr>
        <p:sp>
          <p:nvSpPr>
            <p:cNvPr id="105" name="Google Shape;105;p15"/>
            <p:cNvSpPr/>
            <p:nvPr/>
          </p:nvSpPr>
          <p:spPr>
            <a:xfrm>
              <a:off x="5497800" y="410875"/>
              <a:ext cx="3166099" cy="3977784"/>
            </a:xfrm>
            <a:custGeom>
              <a:rect b="b" l="l" r="r" t="t"/>
              <a:pathLst>
                <a:path extrusionOk="0" h="143888" w="114527">
                  <a:moveTo>
                    <a:pt x="57841" y="0"/>
                  </a:moveTo>
                  <a:lnTo>
                    <a:pt x="48792" y="15895"/>
                  </a:lnTo>
                  <a:lnTo>
                    <a:pt x="51531" y="15895"/>
                  </a:lnTo>
                  <a:lnTo>
                    <a:pt x="51531" y="19181"/>
                  </a:lnTo>
                  <a:lnTo>
                    <a:pt x="51531" y="19979"/>
                  </a:lnTo>
                  <a:lnTo>
                    <a:pt x="51531" y="20086"/>
                  </a:lnTo>
                  <a:lnTo>
                    <a:pt x="51554" y="20217"/>
                  </a:lnTo>
                  <a:lnTo>
                    <a:pt x="51578" y="20515"/>
                  </a:lnTo>
                  <a:lnTo>
                    <a:pt x="51614" y="21098"/>
                  </a:lnTo>
                  <a:cubicBezTo>
                    <a:pt x="51638" y="21491"/>
                    <a:pt x="51650" y="21884"/>
                    <a:pt x="51697" y="22277"/>
                  </a:cubicBezTo>
                  <a:lnTo>
                    <a:pt x="51876" y="23444"/>
                  </a:lnTo>
                  <a:lnTo>
                    <a:pt x="51971" y="24027"/>
                  </a:lnTo>
                  <a:cubicBezTo>
                    <a:pt x="52007" y="24218"/>
                    <a:pt x="52066" y="24408"/>
                    <a:pt x="52102" y="24599"/>
                  </a:cubicBezTo>
                  <a:lnTo>
                    <a:pt x="52412" y="25742"/>
                  </a:lnTo>
                  <a:cubicBezTo>
                    <a:pt x="52507" y="26123"/>
                    <a:pt x="52662" y="26492"/>
                    <a:pt x="52793" y="26861"/>
                  </a:cubicBezTo>
                  <a:cubicBezTo>
                    <a:pt x="52935" y="27230"/>
                    <a:pt x="53055" y="27611"/>
                    <a:pt x="53221" y="27968"/>
                  </a:cubicBezTo>
                  <a:lnTo>
                    <a:pt x="53733" y="29028"/>
                  </a:lnTo>
                  <a:cubicBezTo>
                    <a:pt x="53817" y="29206"/>
                    <a:pt x="53900" y="29385"/>
                    <a:pt x="53995" y="29552"/>
                  </a:cubicBezTo>
                  <a:lnTo>
                    <a:pt x="54305" y="30064"/>
                  </a:lnTo>
                  <a:lnTo>
                    <a:pt x="54912" y="31064"/>
                  </a:lnTo>
                  <a:cubicBezTo>
                    <a:pt x="55138" y="31385"/>
                    <a:pt x="55376" y="31707"/>
                    <a:pt x="55614" y="32016"/>
                  </a:cubicBezTo>
                  <a:cubicBezTo>
                    <a:pt x="56067" y="32659"/>
                    <a:pt x="56615" y="33219"/>
                    <a:pt x="57150" y="33802"/>
                  </a:cubicBezTo>
                  <a:cubicBezTo>
                    <a:pt x="57400" y="34100"/>
                    <a:pt x="57710" y="34350"/>
                    <a:pt x="57996" y="34624"/>
                  </a:cubicBezTo>
                  <a:cubicBezTo>
                    <a:pt x="58293" y="34874"/>
                    <a:pt x="58567" y="35148"/>
                    <a:pt x="58877" y="35398"/>
                  </a:cubicBezTo>
                  <a:lnTo>
                    <a:pt x="59829" y="36100"/>
                  </a:lnTo>
                  <a:cubicBezTo>
                    <a:pt x="59984" y="36219"/>
                    <a:pt x="60139" y="36338"/>
                    <a:pt x="60305" y="36445"/>
                  </a:cubicBezTo>
                  <a:lnTo>
                    <a:pt x="60806" y="36755"/>
                  </a:lnTo>
                  <a:lnTo>
                    <a:pt x="61818" y="37362"/>
                  </a:lnTo>
                  <a:cubicBezTo>
                    <a:pt x="62163" y="37553"/>
                    <a:pt x="62520" y="37719"/>
                    <a:pt x="62877" y="37886"/>
                  </a:cubicBezTo>
                  <a:cubicBezTo>
                    <a:pt x="63568" y="38255"/>
                    <a:pt x="64318" y="38505"/>
                    <a:pt x="65068" y="38767"/>
                  </a:cubicBezTo>
                  <a:cubicBezTo>
                    <a:pt x="65437" y="38910"/>
                    <a:pt x="65818" y="39005"/>
                    <a:pt x="66199" y="39100"/>
                  </a:cubicBezTo>
                  <a:cubicBezTo>
                    <a:pt x="66580" y="39196"/>
                    <a:pt x="66961" y="39303"/>
                    <a:pt x="67342" y="39386"/>
                  </a:cubicBezTo>
                  <a:lnTo>
                    <a:pt x="68509" y="39577"/>
                  </a:lnTo>
                  <a:cubicBezTo>
                    <a:pt x="68902" y="39624"/>
                    <a:pt x="69295" y="39660"/>
                    <a:pt x="69676" y="39672"/>
                  </a:cubicBezTo>
                  <a:cubicBezTo>
                    <a:pt x="70176" y="39704"/>
                    <a:pt x="70946" y="39709"/>
                    <a:pt x="71403" y="39709"/>
                  </a:cubicBezTo>
                  <a:cubicBezTo>
                    <a:pt x="71632" y="39709"/>
                    <a:pt x="71783" y="39708"/>
                    <a:pt x="71783" y="39708"/>
                  </a:cubicBezTo>
                  <a:lnTo>
                    <a:pt x="94298" y="39708"/>
                  </a:lnTo>
                  <a:lnTo>
                    <a:pt x="94691" y="39743"/>
                  </a:lnTo>
                  <a:lnTo>
                    <a:pt x="94905" y="39779"/>
                  </a:lnTo>
                  <a:cubicBezTo>
                    <a:pt x="95048" y="39791"/>
                    <a:pt x="95191" y="39803"/>
                    <a:pt x="95334" y="39803"/>
                  </a:cubicBezTo>
                  <a:cubicBezTo>
                    <a:pt x="95477" y="39803"/>
                    <a:pt x="95619" y="39862"/>
                    <a:pt x="95762" y="39874"/>
                  </a:cubicBezTo>
                  <a:cubicBezTo>
                    <a:pt x="95893" y="39898"/>
                    <a:pt x="96048" y="39898"/>
                    <a:pt x="96179" y="39946"/>
                  </a:cubicBezTo>
                  <a:cubicBezTo>
                    <a:pt x="97286" y="40196"/>
                    <a:pt x="98334" y="40696"/>
                    <a:pt x="99227" y="41422"/>
                  </a:cubicBezTo>
                  <a:cubicBezTo>
                    <a:pt x="100096" y="42160"/>
                    <a:pt x="100799" y="43101"/>
                    <a:pt x="101263" y="44149"/>
                  </a:cubicBezTo>
                  <a:cubicBezTo>
                    <a:pt x="101680" y="45196"/>
                    <a:pt x="101870" y="46339"/>
                    <a:pt x="101787" y="47494"/>
                  </a:cubicBezTo>
                  <a:cubicBezTo>
                    <a:pt x="101727" y="48566"/>
                    <a:pt x="101370" y="49566"/>
                    <a:pt x="100846" y="50483"/>
                  </a:cubicBezTo>
                  <a:cubicBezTo>
                    <a:pt x="100263" y="51447"/>
                    <a:pt x="99251" y="52507"/>
                    <a:pt x="98286" y="53078"/>
                  </a:cubicBezTo>
                  <a:cubicBezTo>
                    <a:pt x="98060" y="53245"/>
                    <a:pt x="97774" y="53328"/>
                    <a:pt x="97536" y="53471"/>
                  </a:cubicBezTo>
                  <a:cubicBezTo>
                    <a:pt x="97405" y="53543"/>
                    <a:pt x="97262" y="53578"/>
                    <a:pt x="97131" y="53626"/>
                  </a:cubicBezTo>
                  <a:cubicBezTo>
                    <a:pt x="97001" y="53674"/>
                    <a:pt x="96870" y="53733"/>
                    <a:pt x="96739" y="53769"/>
                  </a:cubicBezTo>
                  <a:cubicBezTo>
                    <a:pt x="96596" y="53793"/>
                    <a:pt x="95119" y="54102"/>
                    <a:pt x="94572" y="54150"/>
                  </a:cubicBezTo>
                  <a:cubicBezTo>
                    <a:pt x="94504" y="54154"/>
                    <a:pt x="94416" y="54155"/>
                    <a:pt x="94320" y="54155"/>
                  </a:cubicBezTo>
                  <a:cubicBezTo>
                    <a:pt x="94128" y="54155"/>
                    <a:pt x="93909" y="54150"/>
                    <a:pt x="93774" y="54150"/>
                  </a:cubicBezTo>
                  <a:lnTo>
                    <a:pt x="19705" y="54150"/>
                  </a:lnTo>
                  <a:lnTo>
                    <a:pt x="19562" y="54114"/>
                  </a:lnTo>
                  <a:lnTo>
                    <a:pt x="19265" y="54102"/>
                  </a:lnTo>
                  <a:lnTo>
                    <a:pt x="18681" y="54126"/>
                  </a:lnTo>
                  <a:cubicBezTo>
                    <a:pt x="18288" y="54150"/>
                    <a:pt x="17895" y="54150"/>
                    <a:pt x="17514" y="54209"/>
                  </a:cubicBezTo>
                  <a:cubicBezTo>
                    <a:pt x="14383" y="54567"/>
                    <a:pt x="11335" y="55674"/>
                    <a:pt x="8716" y="57424"/>
                  </a:cubicBezTo>
                  <a:cubicBezTo>
                    <a:pt x="6120" y="59186"/>
                    <a:pt x="3953" y="61568"/>
                    <a:pt x="2417" y="64318"/>
                  </a:cubicBezTo>
                  <a:cubicBezTo>
                    <a:pt x="917" y="67080"/>
                    <a:pt x="96" y="70235"/>
                    <a:pt x="24" y="73367"/>
                  </a:cubicBezTo>
                  <a:cubicBezTo>
                    <a:pt x="0" y="73807"/>
                    <a:pt x="12" y="74010"/>
                    <a:pt x="12" y="74295"/>
                  </a:cubicBezTo>
                  <a:cubicBezTo>
                    <a:pt x="12" y="74343"/>
                    <a:pt x="12" y="74474"/>
                    <a:pt x="24" y="74557"/>
                  </a:cubicBezTo>
                  <a:lnTo>
                    <a:pt x="36" y="74855"/>
                  </a:lnTo>
                  <a:lnTo>
                    <a:pt x="60" y="75438"/>
                  </a:lnTo>
                  <a:cubicBezTo>
                    <a:pt x="84" y="75831"/>
                    <a:pt x="84" y="76224"/>
                    <a:pt x="143" y="76617"/>
                  </a:cubicBezTo>
                  <a:lnTo>
                    <a:pt x="322" y="77784"/>
                  </a:lnTo>
                  <a:cubicBezTo>
                    <a:pt x="357" y="77974"/>
                    <a:pt x="381" y="78165"/>
                    <a:pt x="429" y="78355"/>
                  </a:cubicBezTo>
                  <a:lnTo>
                    <a:pt x="560" y="78939"/>
                  </a:lnTo>
                  <a:lnTo>
                    <a:pt x="869" y="80082"/>
                  </a:lnTo>
                  <a:cubicBezTo>
                    <a:pt x="977" y="80451"/>
                    <a:pt x="1119" y="80820"/>
                    <a:pt x="1250" y="81189"/>
                  </a:cubicBezTo>
                  <a:cubicBezTo>
                    <a:pt x="1393" y="81558"/>
                    <a:pt x="1512" y="81939"/>
                    <a:pt x="1691" y="82296"/>
                  </a:cubicBezTo>
                  <a:cubicBezTo>
                    <a:pt x="2977" y="85166"/>
                    <a:pt x="4929" y="87737"/>
                    <a:pt x="7382" y="89702"/>
                  </a:cubicBezTo>
                  <a:cubicBezTo>
                    <a:pt x="9835" y="91655"/>
                    <a:pt x="12764" y="93048"/>
                    <a:pt x="15859" y="93655"/>
                  </a:cubicBezTo>
                  <a:lnTo>
                    <a:pt x="17026" y="93845"/>
                  </a:lnTo>
                  <a:lnTo>
                    <a:pt x="17610" y="93929"/>
                  </a:lnTo>
                  <a:cubicBezTo>
                    <a:pt x="17812" y="93952"/>
                    <a:pt x="18003" y="93952"/>
                    <a:pt x="18193" y="93964"/>
                  </a:cubicBezTo>
                  <a:lnTo>
                    <a:pt x="19372" y="94024"/>
                  </a:lnTo>
                  <a:lnTo>
                    <a:pt x="19669" y="94036"/>
                  </a:lnTo>
                  <a:lnTo>
                    <a:pt x="94643" y="94036"/>
                  </a:lnTo>
                  <a:lnTo>
                    <a:pt x="94869" y="94048"/>
                  </a:lnTo>
                  <a:cubicBezTo>
                    <a:pt x="95024" y="94060"/>
                    <a:pt x="95167" y="94072"/>
                    <a:pt x="95310" y="94072"/>
                  </a:cubicBezTo>
                  <a:cubicBezTo>
                    <a:pt x="95381" y="94072"/>
                    <a:pt x="95453" y="94083"/>
                    <a:pt x="95524" y="94095"/>
                  </a:cubicBezTo>
                  <a:lnTo>
                    <a:pt x="95727" y="94131"/>
                  </a:lnTo>
                  <a:cubicBezTo>
                    <a:pt x="95869" y="94155"/>
                    <a:pt x="96012" y="94167"/>
                    <a:pt x="96155" y="94191"/>
                  </a:cubicBezTo>
                  <a:cubicBezTo>
                    <a:pt x="96703" y="94345"/>
                    <a:pt x="97251" y="94476"/>
                    <a:pt x="97751" y="94750"/>
                  </a:cubicBezTo>
                  <a:cubicBezTo>
                    <a:pt x="98286" y="94976"/>
                    <a:pt x="98739" y="95322"/>
                    <a:pt x="99203" y="95655"/>
                  </a:cubicBezTo>
                  <a:cubicBezTo>
                    <a:pt x="99620" y="96048"/>
                    <a:pt x="100060" y="96429"/>
                    <a:pt x="100382" y="96905"/>
                  </a:cubicBezTo>
                  <a:cubicBezTo>
                    <a:pt x="100751" y="97346"/>
                    <a:pt x="100989" y="97870"/>
                    <a:pt x="101251" y="98382"/>
                  </a:cubicBezTo>
                  <a:cubicBezTo>
                    <a:pt x="101299" y="98513"/>
                    <a:pt x="101334" y="98643"/>
                    <a:pt x="101394" y="98774"/>
                  </a:cubicBezTo>
                  <a:cubicBezTo>
                    <a:pt x="101430" y="98917"/>
                    <a:pt x="101501" y="99036"/>
                    <a:pt x="101525" y="99179"/>
                  </a:cubicBezTo>
                  <a:cubicBezTo>
                    <a:pt x="101584" y="99453"/>
                    <a:pt x="101692" y="99727"/>
                    <a:pt x="101703" y="100013"/>
                  </a:cubicBezTo>
                  <a:cubicBezTo>
                    <a:pt x="101727" y="100156"/>
                    <a:pt x="101751" y="100287"/>
                    <a:pt x="101775" y="100429"/>
                  </a:cubicBezTo>
                  <a:lnTo>
                    <a:pt x="101799" y="100870"/>
                  </a:lnTo>
                  <a:lnTo>
                    <a:pt x="101823" y="101084"/>
                  </a:lnTo>
                  <a:lnTo>
                    <a:pt x="101834" y="101191"/>
                  </a:lnTo>
                  <a:lnTo>
                    <a:pt x="101834" y="101299"/>
                  </a:lnTo>
                  <a:cubicBezTo>
                    <a:pt x="101834" y="101334"/>
                    <a:pt x="101823" y="101358"/>
                    <a:pt x="101823" y="101370"/>
                  </a:cubicBezTo>
                  <a:cubicBezTo>
                    <a:pt x="101811" y="101513"/>
                    <a:pt x="101799" y="101656"/>
                    <a:pt x="101787" y="101799"/>
                  </a:cubicBezTo>
                  <a:cubicBezTo>
                    <a:pt x="101811" y="102096"/>
                    <a:pt x="101715" y="102370"/>
                    <a:pt x="101692" y="102656"/>
                  </a:cubicBezTo>
                  <a:cubicBezTo>
                    <a:pt x="101692" y="102799"/>
                    <a:pt x="101632" y="102930"/>
                    <a:pt x="101596" y="103073"/>
                  </a:cubicBezTo>
                  <a:cubicBezTo>
                    <a:pt x="101561" y="103204"/>
                    <a:pt x="101525" y="103346"/>
                    <a:pt x="101501" y="103477"/>
                  </a:cubicBezTo>
                  <a:cubicBezTo>
                    <a:pt x="101144" y="104561"/>
                    <a:pt x="100537" y="105561"/>
                    <a:pt x="99739" y="106383"/>
                  </a:cubicBezTo>
                  <a:cubicBezTo>
                    <a:pt x="98917" y="107192"/>
                    <a:pt x="97917" y="107799"/>
                    <a:pt x="96846" y="108157"/>
                  </a:cubicBezTo>
                  <a:cubicBezTo>
                    <a:pt x="96715" y="108204"/>
                    <a:pt x="96572" y="108216"/>
                    <a:pt x="96429" y="108264"/>
                  </a:cubicBezTo>
                  <a:cubicBezTo>
                    <a:pt x="96298" y="108288"/>
                    <a:pt x="96167" y="108359"/>
                    <a:pt x="96024" y="108359"/>
                  </a:cubicBezTo>
                  <a:cubicBezTo>
                    <a:pt x="95881" y="108383"/>
                    <a:pt x="95738" y="108395"/>
                    <a:pt x="95596" y="108419"/>
                  </a:cubicBezTo>
                  <a:cubicBezTo>
                    <a:pt x="95524" y="108430"/>
                    <a:pt x="95453" y="108454"/>
                    <a:pt x="95381" y="108454"/>
                  </a:cubicBezTo>
                  <a:lnTo>
                    <a:pt x="95167" y="108466"/>
                  </a:lnTo>
                  <a:cubicBezTo>
                    <a:pt x="95024" y="108466"/>
                    <a:pt x="94881" y="108466"/>
                    <a:pt x="94738" y="108478"/>
                  </a:cubicBezTo>
                  <a:cubicBezTo>
                    <a:pt x="94691" y="108478"/>
                    <a:pt x="94512" y="108466"/>
                    <a:pt x="94393" y="108466"/>
                  </a:cubicBezTo>
                  <a:lnTo>
                    <a:pt x="71283" y="108466"/>
                  </a:lnTo>
                  <a:lnTo>
                    <a:pt x="70985" y="108490"/>
                  </a:lnTo>
                  <a:lnTo>
                    <a:pt x="70402" y="108526"/>
                  </a:lnTo>
                  <a:cubicBezTo>
                    <a:pt x="70009" y="108538"/>
                    <a:pt x="69616" y="108561"/>
                    <a:pt x="69235" y="108597"/>
                  </a:cubicBezTo>
                  <a:lnTo>
                    <a:pt x="68068" y="108764"/>
                  </a:lnTo>
                  <a:cubicBezTo>
                    <a:pt x="67675" y="108835"/>
                    <a:pt x="67283" y="108883"/>
                    <a:pt x="66902" y="108990"/>
                  </a:cubicBezTo>
                  <a:cubicBezTo>
                    <a:pt x="66140" y="109181"/>
                    <a:pt x="65366" y="109359"/>
                    <a:pt x="64639" y="109657"/>
                  </a:cubicBezTo>
                  <a:cubicBezTo>
                    <a:pt x="64270" y="109788"/>
                    <a:pt x="63889" y="109919"/>
                    <a:pt x="63532" y="110073"/>
                  </a:cubicBezTo>
                  <a:lnTo>
                    <a:pt x="62460" y="110585"/>
                  </a:lnTo>
                  <a:lnTo>
                    <a:pt x="61937" y="110847"/>
                  </a:lnTo>
                  <a:cubicBezTo>
                    <a:pt x="61758" y="110931"/>
                    <a:pt x="61591" y="111038"/>
                    <a:pt x="61425" y="111145"/>
                  </a:cubicBezTo>
                  <a:lnTo>
                    <a:pt x="60413" y="111752"/>
                  </a:lnTo>
                  <a:cubicBezTo>
                    <a:pt x="60079" y="111967"/>
                    <a:pt x="59782" y="112217"/>
                    <a:pt x="59460" y="112443"/>
                  </a:cubicBezTo>
                  <a:cubicBezTo>
                    <a:pt x="59151" y="112681"/>
                    <a:pt x="58817" y="112907"/>
                    <a:pt x="58531" y="113169"/>
                  </a:cubicBezTo>
                  <a:cubicBezTo>
                    <a:pt x="58079" y="113586"/>
                    <a:pt x="57603" y="114003"/>
                    <a:pt x="57174" y="114443"/>
                  </a:cubicBezTo>
                  <a:cubicBezTo>
                    <a:pt x="57115" y="114503"/>
                    <a:pt x="57043" y="114586"/>
                    <a:pt x="56960" y="114681"/>
                  </a:cubicBezTo>
                  <a:cubicBezTo>
                    <a:pt x="56912" y="114717"/>
                    <a:pt x="56876" y="114765"/>
                    <a:pt x="56841" y="114800"/>
                  </a:cubicBezTo>
                  <a:cubicBezTo>
                    <a:pt x="56567" y="115110"/>
                    <a:pt x="56234" y="115479"/>
                    <a:pt x="56055" y="115681"/>
                  </a:cubicBezTo>
                  <a:lnTo>
                    <a:pt x="55341" y="116622"/>
                  </a:lnTo>
                  <a:lnTo>
                    <a:pt x="54995" y="117098"/>
                  </a:lnTo>
                  <a:cubicBezTo>
                    <a:pt x="54876" y="117253"/>
                    <a:pt x="54781" y="117432"/>
                    <a:pt x="54674" y="117586"/>
                  </a:cubicBezTo>
                  <a:lnTo>
                    <a:pt x="54067" y="118598"/>
                  </a:lnTo>
                  <a:cubicBezTo>
                    <a:pt x="53864" y="118944"/>
                    <a:pt x="53709" y="119301"/>
                    <a:pt x="53531" y="119658"/>
                  </a:cubicBezTo>
                  <a:cubicBezTo>
                    <a:pt x="53364" y="120015"/>
                    <a:pt x="53174" y="120360"/>
                    <a:pt x="53043" y="120730"/>
                  </a:cubicBezTo>
                  <a:lnTo>
                    <a:pt x="52638" y="121837"/>
                  </a:lnTo>
                  <a:cubicBezTo>
                    <a:pt x="52566" y="122027"/>
                    <a:pt x="52495" y="122206"/>
                    <a:pt x="52447" y="122396"/>
                  </a:cubicBezTo>
                  <a:lnTo>
                    <a:pt x="52293" y="122968"/>
                  </a:lnTo>
                  <a:lnTo>
                    <a:pt x="51995" y="124111"/>
                  </a:lnTo>
                  <a:cubicBezTo>
                    <a:pt x="51923" y="124504"/>
                    <a:pt x="51864" y="124897"/>
                    <a:pt x="51804" y="125278"/>
                  </a:cubicBezTo>
                  <a:cubicBezTo>
                    <a:pt x="51757" y="125671"/>
                    <a:pt x="51673" y="126064"/>
                    <a:pt x="51662" y="126445"/>
                  </a:cubicBezTo>
                  <a:lnTo>
                    <a:pt x="51578" y="127623"/>
                  </a:lnTo>
                  <a:lnTo>
                    <a:pt x="51531" y="128207"/>
                  </a:lnTo>
                  <a:lnTo>
                    <a:pt x="51531" y="128600"/>
                  </a:lnTo>
                  <a:lnTo>
                    <a:pt x="51531" y="129409"/>
                  </a:lnTo>
                  <a:lnTo>
                    <a:pt x="51531" y="131017"/>
                  </a:lnTo>
                  <a:lnTo>
                    <a:pt x="51531" y="143887"/>
                  </a:lnTo>
                  <a:lnTo>
                    <a:pt x="64187" y="143887"/>
                  </a:lnTo>
                  <a:lnTo>
                    <a:pt x="64187" y="131017"/>
                  </a:lnTo>
                  <a:lnTo>
                    <a:pt x="64187" y="129409"/>
                  </a:lnTo>
                  <a:lnTo>
                    <a:pt x="64187" y="128600"/>
                  </a:lnTo>
                  <a:lnTo>
                    <a:pt x="64187" y="128207"/>
                  </a:lnTo>
                  <a:lnTo>
                    <a:pt x="64163" y="127980"/>
                  </a:lnTo>
                  <a:cubicBezTo>
                    <a:pt x="64175" y="127838"/>
                    <a:pt x="64163" y="127695"/>
                    <a:pt x="64163" y="127540"/>
                  </a:cubicBezTo>
                  <a:cubicBezTo>
                    <a:pt x="64163" y="127397"/>
                    <a:pt x="64211" y="127266"/>
                    <a:pt x="64223" y="127123"/>
                  </a:cubicBezTo>
                  <a:cubicBezTo>
                    <a:pt x="64246" y="126980"/>
                    <a:pt x="64246" y="126837"/>
                    <a:pt x="64282" y="126695"/>
                  </a:cubicBezTo>
                  <a:cubicBezTo>
                    <a:pt x="64318" y="126564"/>
                    <a:pt x="64354" y="126421"/>
                    <a:pt x="64389" y="126290"/>
                  </a:cubicBezTo>
                  <a:cubicBezTo>
                    <a:pt x="64663" y="125194"/>
                    <a:pt x="65508" y="123909"/>
                    <a:pt x="66282" y="123063"/>
                  </a:cubicBezTo>
                  <a:cubicBezTo>
                    <a:pt x="66401" y="122956"/>
                    <a:pt x="66532" y="122849"/>
                    <a:pt x="66651" y="122730"/>
                  </a:cubicBezTo>
                  <a:cubicBezTo>
                    <a:pt x="66747" y="122623"/>
                    <a:pt x="66878" y="122563"/>
                    <a:pt x="66985" y="122468"/>
                  </a:cubicBezTo>
                  <a:cubicBezTo>
                    <a:pt x="67104" y="122396"/>
                    <a:pt x="67211" y="122289"/>
                    <a:pt x="67330" y="122218"/>
                  </a:cubicBezTo>
                  <a:cubicBezTo>
                    <a:pt x="67461" y="122146"/>
                    <a:pt x="67580" y="122075"/>
                    <a:pt x="67699" y="122004"/>
                  </a:cubicBezTo>
                  <a:cubicBezTo>
                    <a:pt x="67759" y="121956"/>
                    <a:pt x="67818" y="121920"/>
                    <a:pt x="67878" y="121884"/>
                  </a:cubicBezTo>
                  <a:lnTo>
                    <a:pt x="68080" y="121801"/>
                  </a:lnTo>
                  <a:cubicBezTo>
                    <a:pt x="68211" y="121742"/>
                    <a:pt x="68330" y="121670"/>
                    <a:pt x="68461" y="121611"/>
                  </a:cubicBezTo>
                  <a:lnTo>
                    <a:pt x="68866" y="121468"/>
                  </a:lnTo>
                  <a:cubicBezTo>
                    <a:pt x="69116" y="121349"/>
                    <a:pt x="69402" y="121301"/>
                    <a:pt x="69676" y="121218"/>
                  </a:cubicBezTo>
                  <a:cubicBezTo>
                    <a:pt x="69807" y="121170"/>
                    <a:pt x="69950" y="121170"/>
                    <a:pt x="70092" y="121146"/>
                  </a:cubicBezTo>
                  <a:cubicBezTo>
                    <a:pt x="70235" y="121122"/>
                    <a:pt x="70378" y="121099"/>
                    <a:pt x="70521" y="121075"/>
                  </a:cubicBezTo>
                  <a:cubicBezTo>
                    <a:pt x="70664" y="121075"/>
                    <a:pt x="70807" y="121063"/>
                    <a:pt x="70950" y="121063"/>
                  </a:cubicBezTo>
                  <a:lnTo>
                    <a:pt x="71164" y="121015"/>
                  </a:lnTo>
                  <a:lnTo>
                    <a:pt x="71283" y="120968"/>
                  </a:lnTo>
                  <a:lnTo>
                    <a:pt x="94393" y="120968"/>
                  </a:lnTo>
                  <a:cubicBezTo>
                    <a:pt x="94516" y="120968"/>
                    <a:pt x="94603" y="120994"/>
                    <a:pt x="94760" y="120994"/>
                  </a:cubicBezTo>
                  <a:cubicBezTo>
                    <a:pt x="94787" y="120994"/>
                    <a:pt x="94815" y="120993"/>
                    <a:pt x="94845" y="120991"/>
                  </a:cubicBezTo>
                  <a:lnTo>
                    <a:pt x="96024" y="120956"/>
                  </a:lnTo>
                  <a:lnTo>
                    <a:pt x="96608" y="120932"/>
                  </a:lnTo>
                  <a:cubicBezTo>
                    <a:pt x="96810" y="120908"/>
                    <a:pt x="97001" y="120884"/>
                    <a:pt x="97191" y="120861"/>
                  </a:cubicBezTo>
                  <a:lnTo>
                    <a:pt x="98358" y="120682"/>
                  </a:lnTo>
                  <a:cubicBezTo>
                    <a:pt x="98751" y="120622"/>
                    <a:pt x="99132" y="120503"/>
                    <a:pt x="99513" y="120420"/>
                  </a:cubicBezTo>
                  <a:cubicBezTo>
                    <a:pt x="99894" y="120313"/>
                    <a:pt x="100275" y="120229"/>
                    <a:pt x="100656" y="120099"/>
                  </a:cubicBezTo>
                  <a:cubicBezTo>
                    <a:pt x="103656" y="119134"/>
                    <a:pt x="106406" y="117443"/>
                    <a:pt x="108633" y="115229"/>
                  </a:cubicBezTo>
                  <a:cubicBezTo>
                    <a:pt x="110836" y="112990"/>
                    <a:pt x="112514" y="110228"/>
                    <a:pt x="113467" y="107228"/>
                  </a:cubicBezTo>
                  <a:cubicBezTo>
                    <a:pt x="113574" y="106847"/>
                    <a:pt x="113669" y="106466"/>
                    <a:pt x="113776" y="106085"/>
                  </a:cubicBezTo>
                  <a:cubicBezTo>
                    <a:pt x="113860" y="105692"/>
                    <a:pt x="113979" y="105323"/>
                    <a:pt x="114026" y="104930"/>
                  </a:cubicBezTo>
                  <a:cubicBezTo>
                    <a:pt x="114146" y="104144"/>
                    <a:pt x="114288" y="103370"/>
                    <a:pt x="114300" y="102584"/>
                  </a:cubicBezTo>
                  <a:lnTo>
                    <a:pt x="114348" y="101418"/>
                  </a:lnTo>
                  <a:cubicBezTo>
                    <a:pt x="114348" y="101358"/>
                    <a:pt x="114336" y="101322"/>
                    <a:pt x="114336" y="101287"/>
                  </a:cubicBezTo>
                  <a:lnTo>
                    <a:pt x="114336" y="101191"/>
                  </a:lnTo>
                  <a:lnTo>
                    <a:pt x="114336" y="100906"/>
                  </a:lnTo>
                  <a:lnTo>
                    <a:pt x="114324" y="100310"/>
                  </a:lnTo>
                  <a:cubicBezTo>
                    <a:pt x="114300" y="99929"/>
                    <a:pt x="114288" y="99536"/>
                    <a:pt x="114253" y="99144"/>
                  </a:cubicBezTo>
                  <a:lnTo>
                    <a:pt x="114086" y="97977"/>
                  </a:lnTo>
                  <a:cubicBezTo>
                    <a:pt x="113979" y="97191"/>
                    <a:pt x="113765" y="96429"/>
                    <a:pt x="113562" y="95667"/>
                  </a:cubicBezTo>
                  <a:cubicBezTo>
                    <a:pt x="113479" y="95286"/>
                    <a:pt x="113324" y="94917"/>
                    <a:pt x="113193" y="94548"/>
                  </a:cubicBezTo>
                  <a:cubicBezTo>
                    <a:pt x="113062" y="94179"/>
                    <a:pt x="112931" y="93810"/>
                    <a:pt x="112776" y="93440"/>
                  </a:cubicBezTo>
                  <a:cubicBezTo>
                    <a:pt x="112121" y="92012"/>
                    <a:pt x="111371" y="90619"/>
                    <a:pt x="110407" y="89369"/>
                  </a:cubicBezTo>
                  <a:cubicBezTo>
                    <a:pt x="109478" y="88095"/>
                    <a:pt x="108359" y="86987"/>
                    <a:pt x="107168" y="85963"/>
                  </a:cubicBezTo>
                  <a:cubicBezTo>
                    <a:pt x="105930" y="84999"/>
                    <a:pt x="104621" y="84106"/>
                    <a:pt x="103192" y="83451"/>
                  </a:cubicBezTo>
                  <a:cubicBezTo>
                    <a:pt x="101787" y="82737"/>
                    <a:pt x="100263" y="82272"/>
                    <a:pt x="98727" y="81915"/>
                  </a:cubicBezTo>
                  <a:cubicBezTo>
                    <a:pt x="98346" y="81844"/>
                    <a:pt x="97953" y="81784"/>
                    <a:pt x="97560" y="81725"/>
                  </a:cubicBezTo>
                  <a:lnTo>
                    <a:pt x="96977" y="81641"/>
                  </a:lnTo>
                  <a:cubicBezTo>
                    <a:pt x="96786" y="81606"/>
                    <a:pt x="96596" y="81582"/>
                    <a:pt x="96393" y="81582"/>
                  </a:cubicBezTo>
                  <a:lnTo>
                    <a:pt x="95226" y="81534"/>
                  </a:lnTo>
                  <a:lnTo>
                    <a:pt x="94643" y="81522"/>
                  </a:lnTo>
                  <a:lnTo>
                    <a:pt x="19872" y="81522"/>
                  </a:lnTo>
                  <a:lnTo>
                    <a:pt x="19693" y="81510"/>
                  </a:lnTo>
                  <a:lnTo>
                    <a:pt x="19574" y="81499"/>
                  </a:lnTo>
                  <a:cubicBezTo>
                    <a:pt x="19431" y="81487"/>
                    <a:pt x="19288" y="81475"/>
                    <a:pt x="19146" y="81463"/>
                  </a:cubicBezTo>
                  <a:cubicBezTo>
                    <a:pt x="19074" y="81463"/>
                    <a:pt x="19003" y="81463"/>
                    <a:pt x="18931" y="81451"/>
                  </a:cubicBezTo>
                  <a:lnTo>
                    <a:pt x="18717" y="81415"/>
                  </a:lnTo>
                  <a:cubicBezTo>
                    <a:pt x="18586" y="81391"/>
                    <a:pt x="18443" y="81368"/>
                    <a:pt x="18300" y="81356"/>
                  </a:cubicBezTo>
                  <a:cubicBezTo>
                    <a:pt x="17181" y="81129"/>
                    <a:pt x="16145" y="80629"/>
                    <a:pt x="15240" y="79915"/>
                  </a:cubicBezTo>
                  <a:cubicBezTo>
                    <a:pt x="14335" y="79213"/>
                    <a:pt x="13633" y="78260"/>
                    <a:pt x="13169" y="77224"/>
                  </a:cubicBezTo>
                  <a:cubicBezTo>
                    <a:pt x="13085" y="77105"/>
                    <a:pt x="13061" y="76962"/>
                    <a:pt x="13014" y="76831"/>
                  </a:cubicBezTo>
                  <a:cubicBezTo>
                    <a:pt x="12966" y="76700"/>
                    <a:pt x="12907" y="76569"/>
                    <a:pt x="12859" y="76426"/>
                  </a:cubicBezTo>
                  <a:cubicBezTo>
                    <a:pt x="12835" y="76296"/>
                    <a:pt x="12800" y="76153"/>
                    <a:pt x="12764" y="76022"/>
                  </a:cubicBezTo>
                  <a:lnTo>
                    <a:pt x="12704" y="75819"/>
                  </a:lnTo>
                  <a:cubicBezTo>
                    <a:pt x="12692" y="75748"/>
                    <a:pt x="12680" y="75676"/>
                    <a:pt x="12680" y="75605"/>
                  </a:cubicBezTo>
                  <a:cubicBezTo>
                    <a:pt x="12657" y="75462"/>
                    <a:pt x="12633" y="75319"/>
                    <a:pt x="12609" y="75176"/>
                  </a:cubicBezTo>
                  <a:cubicBezTo>
                    <a:pt x="12573" y="75045"/>
                    <a:pt x="12597" y="74891"/>
                    <a:pt x="12585" y="74748"/>
                  </a:cubicBezTo>
                  <a:lnTo>
                    <a:pt x="12549" y="74295"/>
                  </a:lnTo>
                  <a:cubicBezTo>
                    <a:pt x="12549" y="74033"/>
                    <a:pt x="12549" y="73700"/>
                    <a:pt x="12561" y="73617"/>
                  </a:cubicBezTo>
                  <a:cubicBezTo>
                    <a:pt x="12597" y="72462"/>
                    <a:pt x="12895" y="71343"/>
                    <a:pt x="13431" y="70342"/>
                  </a:cubicBezTo>
                  <a:cubicBezTo>
                    <a:pt x="13990" y="69354"/>
                    <a:pt x="14776" y="68473"/>
                    <a:pt x="15717" y="67830"/>
                  </a:cubicBezTo>
                  <a:cubicBezTo>
                    <a:pt x="16681" y="67199"/>
                    <a:pt x="17764" y="66806"/>
                    <a:pt x="18896" y="66663"/>
                  </a:cubicBezTo>
                  <a:cubicBezTo>
                    <a:pt x="19038" y="66640"/>
                    <a:pt x="19181" y="66651"/>
                    <a:pt x="19324" y="66640"/>
                  </a:cubicBezTo>
                  <a:lnTo>
                    <a:pt x="19538" y="66628"/>
                  </a:lnTo>
                  <a:lnTo>
                    <a:pt x="19646" y="66640"/>
                  </a:lnTo>
                  <a:lnTo>
                    <a:pt x="94572" y="66640"/>
                  </a:lnTo>
                  <a:lnTo>
                    <a:pt x="94679" y="66628"/>
                  </a:lnTo>
                  <a:lnTo>
                    <a:pt x="94822" y="66616"/>
                  </a:lnTo>
                  <a:lnTo>
                    <a:pt x="95119" y="66604"/>
                  </a:lnTo>
                  <a:lnTo>
                    <a:pt x="95703" y="66568"/>
                  </a:lnTo>
                  <a:cubicBezTo>
                    <a:pt x="96096" y="66544"/>
                    <a:pt x="96489" y="66544"/>
                    <a:pt x="96881" y="66485"/>
                  </a:cubicBezTo>
                  <a:lnTo>
                    <a:pt x="98048" y="66306"/>
                  </a:lnTo>
                  <a:lnTo>
                    <a:pt x="98632" y="66211"/>
                  </a:lnTo>
                  <a:lnTo>
                    <a:pt x="99203" y="66080"/>
                  </a:lnTo>
                  <a:lnTo>
                    <a:pt x="100346" y="65782"/>
                  </a:lnTo>
                  <a:cubicBezTo>
                    <a:pt x="100727" y="65675"/>
                    <a:pt x="101096" y="65520"/>
                    <a:pt x="101465" y="65389"/>
                  </a:cubicBezTo>
                  <a:cubicBezTo>
                    <a:pt x="101834" y="65247"/>
                    <a:pt x="102215" y="65127"/>
                    <a:pt x="102561" y="64961"/>
                  </a:cubicBezTo>
                  <a:cubicBezTo>
                    <a:pt x="103275" y="64616"/>
                    <a:pt x="104001" y="64306"/>
                    <a:pt x="104656" y="63877"/>
                  </a:cubicBezTo>
                  <a:cubicBezTo>
                    <a:pt x="107288" y="62318"/>
                    <a:pt x="109693" y="59960"/>
                    <a:pt x="111348" y="57365"/>
                  </a:cubicBezTo>
                  <a:cubicBezTo>
                    <a:pt x="111383" y="57317"/>
                    <a:pt x="111419" y="57257"/>
                    <a:pt x="111455" y="57198"/>
                  </a:cubicBezTo>
                  <a:cubicBezTo>
                    <a:pt x="111467" y="57174"/>
                    <a:pt x="111479" y="57150"/>
                    <a:pt x="111490" y="57138"/>
                  </a:cubicBezTo>
                  <a:lnTo>
                    <a:pt x="111490" y="57126"/>
                  </a:lnTo>
                  <a:cubicBezTo>
                    <a:pt x="113074" y="54519"/>
                    <a:pt x="114074" y="51531"/>
                    <a:pt x="114288" y="48483"/>
                  </a:cubicBezTo>
                  <a:cubicBezTo>
                    <a:pt x="114527" y="45363"/>
                    <a:pt x="114026" y="42172"/>
                    <a:pt x="112812" y="39255"/>
                  </a:cubicBezTo>
                  <a:cubicBezTo>
                    <a:pt x="111562" y="36362"/>
                    <a:pt x="109633" y="33778"/>
                    <a:pt x="107228" y="31766"/>
                  </a:cubicBezTo>
                  <a:cubicBezTo>
                    <a:pt x="104799" y="29766"/>
                    <a:pt x="101894" y="28349"/>
                    <a:pt x="98810" y="27682"/>
                  </a:cubicBezTo>
                  <a:cubicBezTo>
                    <a:pt x="98429" y="27587"/>
                    <a:pt x="98036" y="27540"/>
                    <a:pt x="97643" y="27480"/>
                  </a:cubicBezTo>
                  <a:cubicBezTo>
                    <a:pt x="97251" y="27420"/>
                    <a:pt x="96870" y="27349"/>
                    <a:pt x="96477" y="27325"/>
                  </a:cubicBezTo>
                  <a:lnTo>
                    <a:pt x="95298" y="27266"/>
                  </a:lnTo>
                  <a:lnTo>
                    <a:pt x="94715" y="27218"/>
                  </a:lnTo>
                  <a:lnTo>
                    <a:pt x="94298" y="27206"/>
                  </a:lnTo>
                  <a:lnTo>
                    <a:pt x="71783" y="27206"/>
                  </a:lnTo>
                  <a:cubicBezTo>
                    <a:pt x="71140" y="27206"/>
                    <a:pt x="70676" y="27182"/>
                    <a:pt x="70676" y="27182"/>
                  </a:cubicBezTo>
                  <a:cubicBezTo>
                    <a:pt x="70650" y="27185"/>
                    <a:pt x="70624" y="27186"/>
                    <a:pt x="70598" y="27186"/>
                  </a:cubicBezTo>
                  <a:cubicBezTo>
                    <a:pt x="70484" y="27186"/>
                    <a:pt x="70376" y="27166"/>
                    <a:pt x="70259" y="27147"/>
                  </a:cubicBezTo>
                  <a:cubicBezTo>
                    <a:pt x="70116" y="27123"/>
                    <a:pt x="69973" y="27111"/>
                    <a:pt x="69830" y="27087"/>
                  </a:cubicBezTo>
                  <a:lnTo>
                    <a:pt x="69426" y="26980"/>
                  </a:lnTo>
                  <a:cubicBezTo>
                    <a:pt x="69283" y="26944"/>
                    <a:pt x="69140" y="26932"/>
                    <a:pt x="69009" y="26861"/>
                  </a:cubicBezTo>
                  <a:cubicBezTo>
                    <a:pt x="68747" y="26754"/>
                    <a:pt x="68473" y="26694"/>
                    <a:pt x="68223" y="26551"/>
                  </a:cubicBezTo>
                  <a:lnTo>
                    <a:pt x="67842" y="26361"/>
                  </a:lnTo>
                  <a:cubicBezTo>
                    <a:pt x="67723" y="26289"/>
                    <a:pt x="67604" y="26206"/>
                    <a:pt x="67473" y="26135"/>
                  </a:cubicBezTo>
                  <a:lnTo>
                    <a:pt x="67294" y="26027"/>
                  </a:lnTo>
                  <a:cubicBezTo>
                    <a:pt x="67235" y="25992"/>
                    <a:pt x="67175" y="25944"/>
                    <a:pt x="67116" y="25896"/>
                  </a:cubicBezTo>
                  <a:cubicBezTo>
                    <a:pt x="67009" y="25813"/>
                    <a:pt x="66890" y="25730"/>
                    <a:pt x="66771" y="25646"/>
                  </a:cubicBezTo>
                  <a:cubicBezTo>
                    <a:pt x="66663" y="25563"/>
                    <a:pt x="66568" y="25444"/>
                    <a:pt x="66461" y="25361"/>
                  </a:cubicBezTo>
                  <a:cubicBezTo>
                    <a:pt x="66354" y="25254"/>
                    <a:pt x="66223" y="25182"/>
                    <a:pt x="66140" y="25063"/>
                  </a:cubicBezTo>
                  <a:cubicBezTo>
                    <a:pt x="65961" y="24837"/>
                    <a:pt x="65735" y="24658"/>
                    <a:pt x="65592" y="24408"/>
                  </a:cubicBezTo>
                  <a:cubicBezTo>
                    <a:pt x="64889" y="23503"/>
                    <a:pt x="64401" y="22444"/>
                    <a:pt x="64235" y="21313"/>
                  </a:cubicBezTo>
                  <a:cubicBezTo>
                    <a:pt x="64211" y="21170"/>
                    <a:pt x="64175" y="20110"/>
                    <a:pt x="64175" y="20074"/>
                  </a:cubicBezTo>
                  <a:lnTo>
                    <a:pt x="64175" y="19979"/>
                  </a:lnTo>
                  <a:lnTo>
                    <a:pt x="64175" y="19169"/>
                  </a:lnTo>
                  <a:lnTo>
                    <a:pt x="64175" y="15895"/>
                  </a:lnTo>
                  <a:lnTo>
                    <a:pt x="66890" y="15895"/>
                  </a:lnTo>
                  <a:lnTo>
                    <a:pt x="5784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5655790" y="712369"/>
              <a:ext cx="2847490" cy="3675956"/>
            </a:xfrm>
            <a:custGeom>
              <a:rect b="b" l="l" r="r" t="t"/>
              <a:pathLst>
                <a:path extrusionOk="0" h="132970" w="103002">
                  <a:moveTo>
                    <a:pt x="51507" y="1"/>
                  </a:moveTo>
                  <a:lnTo>
                    <a:pt x="51507" y="3727"/>
                  </a:lnTo>
                  <a:lnTo>
                    <a:pt x="52757" y="3727"/>
                  </a:lnTo>
                  <a:lnTo>
                    <a:pt x="52757" y="1"/>
                  </a:lnTo>
                  <a:close/>
                  <a:moveTo>
                    <a:pt x="51507" y="7442"/>
                  </a:moveTo>
                  <a:lnTo>
                    <a:pt x="51507" y="9180"/>
                  </a:lnTo>
                  <a:cubicBezTo>
                    <a:pt x="51507" y="9883"/>
                    <a:pt x="51566" y="10573"/>
                    <a:pt x="51662" y="11252"/>
                  </a:cubicBezTo>
                  <a:lnTo>
                    <a:pt x="52888" y="11073"/>
                  </a:lnTo>
                  <a:cubicBezTo>
                    <a:pt x="52793" y="10454"/>
                    <a:pt x="52757" y="9823"/>
                    <a:pt x="52757" y="9180"/>
                  </a:cubicBezTo>
                  <a:lnTo>
                    <a:pt x="52757" y="7442"/>
                  </a:lnTo>
                  <a:close/>
                  <a:moveTo>
                    <a:pt x="53888" y="14467"/>
                  </a:moveTo>
                  <a:lnTo>
                    <a:pt x="52757" y="14979"/>
                  </a:lnTo>
                  <a:cubicBezTo>
                    <a:pt x="53293" y="16157"/>
                    <a:pt x="53995" y="17265"/>
                    <a:pt x="54840" y="18265"/>
                  </a:cubicBezTo>
                  <a:lnTo>
                    <a:pt x="55781" y="17455"/>
                  </a:lnTo>
                  <a:cubicBezTo>
                    <a:pt x="55019" y="16550"/>
                    <a:pt x="54376" y="15550"/>
                    <a:pt x="53888" y="14467"/>
                  </a:cubicBezTo>
                  <a:close/>
                  <a:moveTo>
                    <a:pt x="58424" y="19812"/>
                  </a:moveTo>
                  <a:lnTo>
                    <a:pt x="57734" y="20848"/>
                  </a:lnTo>
                  <a:cubicBezTo>
                    <a:pt x="58817" y="21575"/>
                    <a:pt x="59984" y="22146"/>
                    <a:pt x="61222" y="22551"/>
                  </a:cubicBezTo>
                  <a:lnTo>
                    <a:pt x="61603" y="21360"/>
                  </a:lnTo>
                  <a:cubicBezTo>
                    <a:pt x="60484" y="21003"/>
                    <a:pt x="59412" y="20479"/>
                    <a:pt x="58424" y="19812"/>
                  </a:cubicBezTo>
                  <a:close/>
                  <a:moveTo>
                    <a:pt x="65092" y="21979"/>
                  </a:moveTo>
                  <a:lnTo>
                    <a:pt x="65056" y="23218"/>
                  </a:lnTo>
                  <a:cubicBezTo>
                    <a:pt x="65211" y="23218"/>
                    <a:pt x="65378" y="23230"/>
                    <a:pt x="65544" y="23230"/>
                  </a:cubicBezTo>
                  <a:lnTo>
                    <a:pt x="68795" y="23230"/>
                  </a:lnTo>
                  <a:lnTo>
                    <a:pt x="68795" y="21979"/>
                  </a:lnTo>
                  <a:close/>
                  <a:moveTo>
                    <a:pt x="72521" y="21979"/>
                  </a:moveTo>
                  <a:lnTo>
                    <a:pt x="72521" y="23230"/>
                  </a:lnTo>
                  <a:lnTo>
                    <a:pt x="76248" y="23230"/>
                  </a:lnTo>
                  <a:lnTo>
                    <a:pt x="76248" y="21979"/>
                  </a:lnTo>
                  <a:close/>
                  <a:moveTo>
                    <a:pt x="79975" y="21979"/>
                  </a:moveTo>
                  <a:lnTo>
                    <a:pt x="79975" y="23230"/>
                  </a:lnTo>
                  <a:lnTo>
                    <a:pt x="83689" y="23230"/>
                  </a:lnTo>
                  <a:lnTo>
                    <a:pt x="83689" y="21979"/>
                  </a:lnTo>
                  <a:close/>
                  <a:moveTo>
                    <a:pt x="87416" y="21979"/>
                  </a:moveTo>
                  <a:lnTo>
                    <a:pt x="87416" y="23230"/>
                  </a:lnTo>
                  <a:lnTo>
                    <a:pt x="88952" y="23230"/>
                  </a:lnTo>
                  <a:cubicBezTo>
                    <a:pt x="89654" y="23230"/>
                    <a:pt x="90357" y="23277"/>
                    <a:pt x="91035" y="23396"/>
                  </a:cubicBezTo>
                  <a:lnTo>
                    <a:pt x="91238" y="22170"/>
                  </a:lnTo>
                  <a:cubicBezTo>
                    <a:pt x="90488" y="22039"/>
                    <a:pt x="89726" y="21979"/>
                    <a:pt x="88952" y="21979"/>
                  </a:cubicBezTo>
                  <a:close/>
                  <a:moveTo>
                    <a:pt x="94941" y="23313"/>
                  </a:moveTo>
                  <a:lnTo>
                    <a:pt x="94417" y="24444"/>
                  </a:lnTo>
                  <a:cubicBezTo>
                    <a:pt x="95488" y="24944"/>
                    <a:pt x="96477" y="25599"/>
                    <a:pt x="97370" y="26385"/>
                  </a:cubicBezTo>
                  <a:lnTo>
                    <a:pt x="98191" y="25444"/>
                  </a:lnTo>
                  <a:cubicBezTo>
                    <a:pt x="97215" y="24587"/>
                    <a:pt x="96119" y="23873"/>
                    <a:pt x="94941" y="23313"/>
                  </a:cubicBezTo>
                  <a:close/>
                  <a:moveTo>
                    <a:pt x="100739" y="28373"/>
                  </a:moveTo>
                  <a:lnTo>
                    <a:pt x="99691" y="29052"/>
                  </a:lnTo>
                  <a:cubicBezTo>
                    <a:pt x="100346" y="30052"/>
                    <a:pt x="100846" y="31135"/>
                    <a:pt x="101192" y="32266"/>
                  </a:cubicBezTo>
                  <a:lnTo>
                    <a:pt x="102382" y="31897"/>
                  </a:lnTo>
                  <a:cubicBezTo>
                    <a:pt x="102001" y="30659"/>
                    <a:pt x="101442" y="29468"/>
                    <a:pt x="100739" y="28373"/>
                  </a:cubicBezTo>
                  <a:close/>
                  <a:moveTo>
                    <a:pt x="102989" y="35731"/>
                  </a:moveTo>
                  <a:lnTo>
                    <a:pt x="101751" y="35755"/>
                  </a:lnTo>
                  <a:cubicBezTo>
                    <a:pt x="101751" y="35850"/>
                    <a:pt x="101751" y="35934"/>
                    <a:pt x="101751" y="36017"/>
                  </a:cubicBezTo>
                  <a:cubicBezTo>
                    <a:pt x="101751" y="37124"/>
                    <a:pt x="101608" y="38220"/>
                    <a:pt x="101334" y="39267"/>
                  </a:cubicBezTo>
                  <a:lnTo>
                    <a:pt x="102537" y="39589"/>
                  </a:lnTo>
                  <a:cubicBezTo>
                    <a:pt x="102846" y="38434"/>
                    <a:pt x="103001" y="37231"/>
                    <a:pt x="103001" y="36017"/>
                  </a:cubicBezTo>
                  <a:cubicBezTo>
                    <a:pt x="103001" y="35922"/>
                    <a:pt x="102989" y="35826"/>
                    <a:pt x="102989" y="35731"/>
                  </a:cubicBezTo>
                  <a:close/>
                  <a:moveTo>
                    <a:pt x="99977" y="42541"/>
                  </a:moveTo>
                  <a:cubicBezTo>
                    <a:pt x="99370" y="43553"/>
                    <a:pt x="98620" y="44482"/>
                    <a:pt x="97763" y="45304"/>
                  </a:cubicBezTo>
                  <a:lnTo>
                    <a:pt x="98620" y="46209"/>
                  </a:lnTo>
                  <a:cubicBezTo>
                    <a:pt x="99560" y="45316"/>
                    <a:pt x="100382" y="44292"/>
                    <a:pt x="101037" y="43172"/>
                  </a:cubicBezTo>
                  <a:lnTo>
                    <a:pt x="99977" y="42541"/>
                  </a:lnTo>
                  <a:close/>
                  <a:moveTo>
                    <a:pt x="94881" y="47363"/>
                  </a:moveTo>
                  <a:cubicBezTo>
                    <a:pt x="93833" y="47911"/>
                    <a:pt x="92714" y="48316"/>
                    <a:pt x="91547" y="48554"/>
                  </a:cubicBezTo>
                  <a:lnTo>
                    <a:pt x="91797" y="49769"/>
                  </a:lnTo>
                  <a:cubicBezTo>
                    <a:pt x="93071" y="49507"/>
                    <a:pt x="94310" y="49066"/>
                    <a:pt x="95465" y="48471"/>
                  </a:cubicBezTo>
                  <a:lnTo>
                    <a:pt x="94881" y="47363"/>
                  </a:lnTo>
                  <a:close/>
                  <a:moveTo>
                    <a:pt x="17205" y="48816"/>
                  </a:moveTo>
                  <a:lnTo>
                    <a:pt x="17205" y="50054"/>
                  </a:lnTo>
                  <a:lnTo>
                    <a:pt x="20931" y="50054"/>
                  </a:lnTo>
                  <a:lnTo>
                    <a:pt x="20931" y="48816"/>
                  </a:lnTo>
                  <a:close/>
                  <a:moveTo>
                    <a:pt x="24658" y="48816"/>
                  </a:moveTo>
                  <a:lnTo>
                    <a:pt x="24658" y="50054"/>
                  </a:lnTo>
                  <a:lnTo>
                    <a:pt x="28373" y="50054"/>
                  </a:lnTo>
                  <a:lnTo>
                    <a:pt x="28373" y="48816"/>
                  </a:lnTo>
                  <a:close/>
                  <a:moveTo>
                    <a:pt x="32100" y="48816"/>
                  </a:moveTo>
                  <a:lnTo>
                    <a:pt x="32100" y="50054"/>
                  </a:lnTo>
                  <a:lnTo>
                    <a:pt x="35826" y="50054"/>
                  </a:lnTo>
                  <a:lnTo>
                    <a:pt x="35826" y="48816"/>
                  </a:lnTo>
                  <a:close/>
                  <a:moveTo>
                    <a:pt x="39553" y="48816"/>
                  </a:moveTo>
                  <a:lnTo>
                    <a:pt x="39553" y="50054"/>
                  </a:lnTo>
                  <a:lnTo>
                    <a:pt x="43280" y="50054"/>
                  </a:lnTo>
                  <a:lnTo>
                    <a:pt x="43280" y="48816"/>
                  </a:lnTo>
                  <a:close/>
                  <a:moveTo>
                    <a:pt x="47006" y="48816"/>
                  </a:moveTo>
                  <a:lnTo>
                    <a:pt x="47006" y="50054"/>
                  </a:lnTo>
                  <a:lnTo>
                    <a:pt x="50721" y="50054"/>
                  </a:lnTo>
                  <a:lnTo>
                    <a:pt x="50721" y="48816"/>
                  </a:lnTo>
                  <a:close/>
                  <a:moveTo>
                    <a:pt x="54448" y="48816"/>
                  </a:moveTo>
                  <a:lnTo>
                    <a:pt x="54448" y="50054"/>
                  </a:lnTo>
                  <a:lnTo>
                    <a:pt x="58174" y="50054"/>
                  </a:lnTo>
                  <a:lnTo>
                    <a:pt x="58174" y="48816"/>
                  </a:lnTo>
                  <a:close/>
                  <a:moveTo>
                    <a:pt x="61901" y="48816"/>
                  </a:moveTo>
                  <a:lnTo>
                    <a:pt x="61901" y="50054"/>
                  </a:lnTo>
                  <a:lnTo>
                    <a:pt x="65628" y="50054"/>
                  </a:lnTo>
                  <a:lnTo>
                    <a:pt x="65628" y="48816"/>
                  </a:lnTo>
                  <a:close/>
                  <a:moveTo>
                    <a:pt x="69342" y="48816"/>
                  </a:moveTo>
                  <a:lnTo>
                    <a:pt x="69342" y="50054"/>
                  </a:lnTo>
                  <a:lnTo>
                    <a:pt x="73069" y="50054"/>
                  </a:lnTo>
                  <a:lnTo>
                    <a:pt x="73069" y="48816"/>
                  </a:lnTo>
                  <a:close/>
                  <a:moveTo>
                    <a:pt x="76796" y="48816"/>
                  </a:moveTo>
                  <a:lnTo>
                    <a:pt x="76796" y="50054"/>
                  </a:lnTo>
                  <a:lnTo>
                    <a:pt x="80522" y="50054"/>
                  </a:lnTo>
                  <a:lnTo>
                    <a:pt x="80522" y="48816"/>
                  </a:lnTo>
                  <a:close/>
                  <a:moveTo>
                    <a:pt x="84249" y="48816"/>
                  </a:moveTo>
                  <a:lnTo>
                    <a:pt x="84249" y="50054"/>
                  </a:lnTo>
                  <a:lnTo>
                    <a:pt x="87976" y="50054"/>
                  </a:lnTo>
                  <a:lnTo>
                    <a:pt x="87976" y="48816"/>
                  </a:lnTo>
                  <a:close/>
                  <a:moveTo>
                    <a:pt x="13454" y="48828"/>
                  </a:moveTo>
                  <a:cubicBezTo>
                    <a:pt x="12157" y="48876"/>
                    <a:pt x="10871" y="49102"/>
                    <a:pt x="9632" y="49507"/>
                  </a:cubicBezTo>
                  <a:lnTo>
                    <a:pt x="10013" y="50685"/>
                  </a:lnTo>
                  <a:cubicBezTo>
                    <a:pt x="11145" y="50316"/>
                    <a:pt x="12311" y="50114"/>
                    <a:pt x="13502" y="50066"/>
                  </a:cubicBezTo>
                  <a:lnTo>
                    <a:pt x="13454" y="48828"/>
                  </a:lnTo>
                  <a:close/>
                  <a:moveTo>
                    <a:pt x="6144" y="51209"/>
                  </a:moveTo>
                  <a:cubicBezTo>
                    <a:pt x="5072" y="51935"/>
                    <a:pt x="4096" y="52805"/>
                    <a:pt x="3251" y="53805"/>
                  </a:cubicBezTo>
                  <a:lnTo>
                    <a:pt x="4203" y="54602"/>
                  </a:lnTo>
                  <a:cubicBezTo>
                    <a:pt x="4965" y="53698"/>
                    <a:pt x="5858" y="52900"/>
                    <a:pt x="6834" y="52233"/>
                  </a:cubicBezTo>
                  <a:lnTo>
                    <a:pt x="6144" y="51209"/>
                  </a:lnTo>
                  <a:close/>
                  <a:moveTo>
                    <a:pt x="1179" y="57091"/>
                  </a:moveTo>
                  <a:cubicBezTo>
                    <a:pt x="643" y="58270"/>
                    <a:pt x="286" y="59532"/>
                    <a:pt x="96" y="60818"/>
                  </a:cubicBezTo>
                  <a:lnTo>
                    <a:pt x="1322" y="60996"/>
                  </a:lnTo>
                  <a:cubicBezTo>
                    <a:pt x="1489" y="59817"/>
                    <a:pt x="1822" y="58674"/>
                    <a:pt x="2310" y="57603"/>
                  </a:cubicBezTo>
                  <a:lnTo>
                    <a:pt x="1179" y="57091"/>
                  </a:lnTo>
                  <a:close/>
                  <a:moveTo>
                    <a:pt x="1239" y="64568"/>
                  </a:moveTo>
                  <a:lnTo>
                    <a:pt x="0" y="64675"/>
                  </a:lnTo>
                  <a:cubicBezTo>
                    <a:pt x="107" y="65973"/>
                    <a:pt x="405" y="67247"/>
                    <a:pt x="869" y="68461"/>
                  </a:cubicBezTo>
                  <a:lnTo>
                    <a:pt x="2024" y="68021"/>
                  </a:lnTo>
                  <a:cubicBezTo>
                    <a:pt x="1608" y="66914"/>
                    <a:pt x="1346" y="65747"/>
                    <a:pt x="1239" y="64568"/>
                  </a:cubicBezTo>
                  <a:close/>
                  <a:moveTo>
                    <a:pt x="3739" y="71116"/>
                  </a:moveTo>
                  <a:lnTo>
                    <a:pt x="2751" y="71855"/>
                  </a:lnTo>
                  <a:cubicBezTo>
                    <a:pt x="3525" y="72902"/>
                    <a:pt x="4453" y="73831"/>
                    <a:pt x="5477" y="74617"/>
                  </a:cubicBezTo>
                  <a:lnTo>
                    <a:pt x="6239" y="73629"/>
                  </a:lnTo>
                  <a:cubicBezTo>
                    <a:pt x="5287" y="72902"/>
                    <a:pt x="4453" y="72057"/>
                    <a:pt x="3739" y="71116"/>
                  </a:cubicBezTo>
                  <a:close/>
                  <a:moveTo>
                    <a:pt x="9323" y="75367"/>
                  </a:moveTo>
                  <a:lnTo>
                    <a:pt x="8870" y="76522"/>
                  </a:lnTo>
                  <a:cubicBezTo>
                    <a:pt x="10073" y="76998"/>
                    <a:pt x="11347" y="77296"/>
                    <a:pt x="12645" y="77415"/>
                  </a:cubicBezTo>
                  <a:lnTo>
                    <a:pt x="12764" y="76177"/>
                  </a:lnTo>
                  <a:cubicBezTo>
                    <a:pt x="11585" y="76069"/>
                    <a:pt x="10418" y="75796"/>
                    <a:pt x="9323" y="75367"/>
                  </a:cubicBezTo>
                  <a:close/>
                  <a:moveTo>
                    <a:pt x="16431" y="76236"/>
                  </a:moveTo>
                  <a:lnTo>
                    <a:pt x="16431" y="77486"/>
                  </a:lnTo>
                  <a:lnTo>
                    <a:pt x="20158" y="77486"/>
                  </a:lnTo>
                  <a:lnTo>
                    <a:pt x="20158" y="76236"/>
                  </a:lnTo>
                  <a:close/>
                  <a:moveTo>
                    <a:pt x="23872" y="76236"/>
                  </a:moveTo>
                  <a:lnTo>
                    <a:pt x="23872" y="77486"/>
                  </a:lnTo>
                  <a:lnTo>
                    <a:pt x="27599" y="77486"/>
                  </a:lnTo>
                  <a:lnTo>
                    <a:pt x="27599" y="76236"/>
                  </a:lnTo>
                  <a:close/>
                  <a:moveTo>
                    <a:pt x="31326" y="76236"/>
                  </a:moveTo>
                  <a:lnTo>
                    <a:pt x="31326" y="77486"/>
                  </a:lnTo>
                  <a:lnTo>
                    <a:pt x="35052" y="77486"/>
                  </a:lnTo>
                  <a:lnTo>
                    <a:pt x="35052" y="76236"/>
                  </a:lnTo>
                  <a:close/>
                  <a:moveTo>
                    <a:pt x="38779" y="76236"/>
                  </a:moveTo>
                  <a:lnTo>
                    <a:pt x="38779" y="77486"/>
                  </a:lnTo>
                  <a:lnTo>
                    <a:pt x="42494" y="77486"/>
                  </a:lnTo>
                  <a:lnTo>
                    <a:pt x="42494" y="76236"/>
                  </a:lnTo>
                  <a:close/>
                  <a:moveTo>
                    <a:pt x="46220" y="76236"/>
                  </a:moveTo>
                  <a:lnTo>
                    <a:pt x="46220" y="77486"/>
                  </a:lnTo>
                  <a:lnTo>
                    <a:pt x="49947" y="77486"/>
                  </a:lnTo>
                  <a:lnTo>
                    <a:pt x="49947" y="76236"/>
                  </a:lnTo>
                  <a:close/>
                  <a:moveTo>
                    <a:pt x="53674" y="76236"/>
                  </a:moveTo>
                  <a:lnTo>
                    <a:pt x="53674" y="77486"/>
                  </a:lnTo>
                  <a:lnTo>
                    <a:pt x="57400" y="77486"/>
                  </a:lnTo>
                  <a:lnTo>
                    <a:pt x="57400" y="76236"/>
                  </a:lnTo>
                  <a:close/>
                  <a:moveTo>
                    <a:pt x="61127" y="76236"/>
                  </a:moveTo>
                  <a:lnTo>
                    <a:pt x="61127" y="77486"/>
                  </a:lnTo>
                  <a:lnTo>
                    <a:pt x="64842" y="77486"/>
                  </a:lnTo>
                  <a:lnTo>
                    <a:pt x="64842" y="76236"/>
                  </a:lnTo>
                  <a:close/>
                  <a:moveTo>
                    <a:pt x="68568" y="76236"/>
                  </a:moveTo>
                  <a:lnTo>
                    <a:pt x="68568" y="77486"/>
                  </a:lnTo>
                  <a:lnTo>
                    <a:pt x="72295" y="77486"/>
                  </a:lnTo>
                  <a:lnTo>
                    <a:pt x="72295" y="76236"/>
                  </a:lnTo>
                  <a:close/>
                  <a:moveTo>
                    <a:pt x="76022" y="76236"/>
                  </a:moveTo>
                  <a:lnTo>
                    <a:pt x="76022" y="77486"/>
                  </a:lnTo>
                  <a:lnTo>
                    <a:pt x="79748" y="77486"/>
                  </a:lnTo>
                  <a:lnTo>
                    <a:pt x="79748" y="76236"/>
                  </a:lnTo>
                  <a:close/>
                  <a:moveTo>
                    <a:pt x="83475" y="76236"/>
                  </a:moveTo>
                  <a:lnTo>
                    <a:pt x="83475" y="77486"/>
                  </a:lnTo>
                  <a:lnTo>
                    <a:pt x="87190" y="77486"/>
                  </a:lnTo>
                  <a:lnTo>
                    <a:pt x="87190" y="76236"/>
                  </a:lnTo>
                  <a:close/>
                  <a:moveTo>
                    <a:pt x="91000" y="76391"/>
                  </a:moveTo>
                  <a:lnTo>
                    <a:pt x="90821" y="77617"/>
                  </a:lnTo>
                  <a:cubicBezTo>
                    <a:pt x="92000" y="77784"/>
                    <a:pt x="93143" y="78117"/>
                    <a:pt x="94214" y="78605"/>
                  </a:cubicBezTo>
                  <a:lnTo>
                    <a:pt x="94726" y="77474"/>
                  </a:lnTo>
                  <a:cubicBezTo>
                    <a:pt x="93548" y="76939"/>
                    <a:pt x="92286" y="76569"/>
                    <a:pt x="91000" y="76391"/>
                  </a:cubicBezTo>
                  <a:close/>
                  <a:moveTo>
                    <a:pt x="98013" y="79546"/>
                  </a:moveTo>
                  <a:lnTo>
                    <a:pt x="97215" y="80499"/>
                  </a:lnTo>
                  <a:cubicBezTo>
                    <a:pt x="98120" y="81261"/>
                    <a:pt x="98917" y="82153"/>
                    <a:pt x="99572" y="83130"/>
                  </a:cubicBezTo>
                  <a:lnTo>
                    <a:pt x="100608" y="82439"/>
                  </a:lnTo>
                  <a:cubicBezTo>
                    <a:pt x="99882" y="81356"/>
                    <a:pt x="99001" y="80391"/>
                    <a:pt x="98013" y="79546"/>
                  </a:cubicBezTo>
                  <a:close/>
                  <a:moveTo>
                    <a:pt x="102311" y="85928"/>
                  </a:moveTo>
                  <a:lnTo>
                    <a:pt x="101132" y="86309"/>
                  </a:lnTo>
                  <a:cubicBezTo>
                    <a:pt x="101489" y="87440"/>
                    <a:pt x="101703" y="88607"/>
                    <a:pt x="101751" y="89797"/>
                  </a:cubicBezTo>
                  <a:lnTo>
                    <a:pt x="102989" y="89750"/>
                  </a:lnTo>
                  <a:cubicBezTo>
                    <a:pt x="102942" y="88452"/>
                    <a:pt x="102716" y="87166"/>
                    <a:pt x="102311" y="85928"/>
                  </a:cubicBezTo>
                  <a:close/>
                  <a:moveTo>
                    <a:pt x="101430" y="93333"/>
                  </a:moveTo>
                  <a:cubicBezTo>
                    <a:pt x="101156" y="94488"/>
                    <a:pt x="100727" y="95596"/>
                    <a:pt x="100156" y="96631"/>
                  </a:cubicBezTo>
                  <a:lnTo>
                    <a:pt x="101239" y="97239"/>
                  </a:lnTo>
                  <a:cubicBezTo>
                    <a:pt x="101870" y="96096"/>
                    <a:pt x="102346" y="94881"/>
                    <a:pt x="102632" y="93619"/>
                  </a:cubicBezTo>
                  <a:lnTo>
                    <a:pt x="101430" y="93333"/>
                  </a:lnTo>
                  <a:close/>
                  <a:moveTo>
                    <a:pt x="98024" y="99465"/>
                  </a:moveTo>
                  <a:cubicBezTo>
                    <a:pt x="97191" y="100310"/>
                    <a:pt x="96239" y="101025"/>
                    <a:pt x="95215" y="101608"/>
                  </a:cubicBezTo>
                  <a:lnTo>
                    <a:pt x="95822" y="102692"/>
                  </a:lnTo>
                  <a:cubicBezTo>
                    <a:pt x="96953" y="102061"/>
                    <a:pt x="97989" y="101263"/>
                    <a:pt x="98906" y="100346"/>
                  </a:cubicBezTo>
                  <a:lnTo>
                    <a:pt x="98024" y="99465"/>
                  </a:lnTo>
                  <a:close/>
                  <a:moveTo>
                    <a:pt x="66009" y="103239"/>
                  </a:moveTo>
                  <a:lnTo>
                    <a:pt x="66009" y="104478"/>
                  </a:lnTo>
                  <a:lnTo>
                    <a:pt x="69735" y="104478"/>
                  </a:lnTo>
                  <a:lnTo>
                    <a:pt x="69735" y="103239"/>
                  </a:lnTo>
                  <a:close/>
                  <a:moveTo>
                    <a:pt x="73462" y="103239"/>
                  </a:moveTo>
                  <a:lnTo>
                    <a:pt x="73462" y="104478"/>
                  </a:lnTo>
                  <a:lnTo>
                    <a:pt x="77189" y="104478"/>
                  </a:lnTo>
                  <a:lnTo>
                    <a:pt x="77189" y="103239"/>
                  </a:lnTo>
                  <a:close/>
                  <a:moveTo>
                    <a:pt x="80915" y="103239"/>
                  </a:moveTo>
                  <a:lnTo>
                    <a:pt x="80915" y="104478"/>
                  </a:lnTo>
                  <a:lnTo>
                    <a:pt x="84630" y="104478"/>
                  </a:lnTo>
                  <a:lnTo>
                    <a:pt x="84630" y="103239"/>
                  </a:lnTo>
                  <a:close/>
                  <a:moveTo>
                    <a:pt x="91917" y="102894"/>
                  </a:moveTo>
                  <a:cubicBezTo>
                    <a:pt x="90952" y="103120"/>
                    <a:pt x="89952" y="103239"/>
                    <a:pt x="88952" y="103239"/>
                  </a:cubicBezTo>
                  <a:lnTo>
                    <a:pt x="88357" y="103239"/>
                  </a:lnTo>
                  <a:lnTo>
                    <a:pt x="88357" y="104478"/>
                  </a:lnTo>
                  <a:lnTo>
                    <a:pt x="88952" y="104478"/>
                  </a:lnTo>
                  <a:cubicBezTo>
                    <a:pt x="90047" y="104478"/>
                    <a:pt x="91143" y="104359"/>
                    <a:pt x="92202" y="104109"/>
                  </a:cubicBezTo>
                  <a:lnTo>
                    <a:pt x="91917" y="102894"/>
                  </a:lnTo>
                  <a:close/>
                  <a:moveTo>
                    <a:pt x="62175" y="103644"/>
                  </a:moveTo>
                  <a:cubicBezTo>
                    <a:pt x="60913" y="103954"/>
                    <a:pt x="59698" y="104442"/>
                    <a:pt x="58567" y="105097"/>
                  </a:cubicBezTo>
                  <a:lnTo>
                    <a:pt x="59186" y="106168"/>
                  </a:lnTo>
                  <a:cubicBezTo>
                    <a:pt x="60210" y="105585"/>
                    <a:pt x="61317" y="105132"/>
                    <a:pt x="62472" y="104847"/>
                  </a:cubicBezTo>
                  <a:lnTo>
                    <a:pt x="62175" y="103644"/>
                  </a:lnTo>
                  <a:close/>
                  <a:moveTo>
                    <a:pt x="55495" y="107478"/>
                  </a:moveTo>
                  <a:cubicBezTo>
                    <a:pt x="54590" y="108407"/>
                    <a:pt x="53817" y="109454"/>
                    <a:pt x="53197" y="110597"/>
                  </a:cubicBezTo>
                  <a:lnTo>
                    <a:pt x="54293" y="111193"/>
                  </a:lnTo>
                  <a:cubicBezTo>
                    <a:pt x="54852" y="110145"/>
                    <a:pt x="55555" y="109193"/>
                    <a:pt x="56388" y="108335"/>
                  </a:cubicBezTo>
                  <a:lnTo>
                    <a:pt x="55495" y="107478"/>
                  </a:lnTo>
                  <a:close/>
                  <a:moveTo>
                    <a:pt x="51840" y="114241"/>
                  </a:moveTo>
                  <a:cubicBezTo>
                    <a:pt x="51626" y="115229"/>
                    <a:pt x="51507" y="116253"/>
                    <a:pt x="51507" y="117277"/>
                  </a:cubicBezTo>
                  <a:lnTo>
                    <a:pt x="51507" y="118075"/>
                  </a:lnTo>
                  <a:lnTo>
                    <a:pt x="52745" y="118075"/>
                  </a:lnTo>
                  <a:lnTo>
                    <a:pt x="52745" y="117277"/>
                  </a:lnTo>
                  <a:cubicBezTo>
                    <a:pt x="52745" y="116348"/>
                    <a:pt x="52852" y="115408"/>
                    <a:pt x="53055" y="114503"/>
                  </a:cubicBezTo>
                  <a:lnTo>
                    <a:pt x="51840" y="114241"/>
                  </a:lnTo>
                  <a:close/>
                  <a:moveTo>
                    <a:pt x="51507" y="121801"/>
                  </a:moveTo>
                  <a:lnTo>
                    <a:pt x="51507" y="125528"/>
                  </a:lnTo>
                  <a:lnTo>
                    <a:pt x="52757" y="125528"/>
                  </a:lnTo>
                  <a:lnTo>
                    <a:pt x="52757" y="121801"/>
                  </a:lnTo>
                  <a:close/>
                  <a:moveTo>
                    <a:pt x="51507" y="129243"/>
                  </a:moveTo>
                  <a:lnTo>
                    <a:pt x="51507" y="132969"/>
                  </a:lnTo>
                  <a:lnTo>
                    <a:pt x="52757" y="132969"/>
                  </a:lnTo>
                  <a:lnTo>
                    <a:pt x="52757" y="1292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7" name="Google Shape;107;p15"/>
            <p:cNvGrpSpPr/>
            <p:nvPr/>
          </p:nvGrpSpPr>
          <p:grpSpPr>
            <a:xfrm rot="10800000">
              <a:off x="6498875" y="859613"/>
              <a:ext cx="567000" cy="567000"/>
              <a:chOff x="6604775" y="1679913"/>
              <a:chExt cx="567000" cy="567000"/>
            </a:xfrm>
          </p:grpSpPr>
          <p:sp>
            <p:nvSpPr>
              <p:cNvPr id="108" name="Google Shape;108;p15"/>
              <p:cNvSpPr/>
              <p:nvPr/>
            </p:nvSpPr>
            <p:spPr>
              <a:xfrm rot="2700000">
                <a:off x="6687810" y="1762948"/>
                <a:ext cx="400930" cy="400930"/>
              </a:xfrm>
              <a:prstGeom prst="teardrop">
                <a:avLst>
                  <a:gd fmla="val 100000" name="adj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5"/>
              <p:cNvSpPr/>
              <p:nvPr/>
            </p:nvSpPr>
            <p:spPr>
              <a:xfrm rot="10800000">
                <a:off x="6762521" y="1837683"/>
                <a:ext cx="251514" cy="251487"/>
              </a:xfrm>
              <a:custGeom>
                <a:rect b="b" l="l" r="r" t="t"/>
                <a:pathLst>
                  <a:path extrusionOk="0" h="9097" w="9098">
                    <a:moveTo>
                      <a:pt x="4549" y="0"/>
                    </a:moveTo>
                    <a:cubicBezTo>
                      <a:pt x="2037" y="0"/>
                      <a:pt x="1" y="2036"/>
                      <a:pt x="1" y="4548"/>
                    </a:cubicBezTo>
                    <a:cubicBezTo>
                      <a:pt x="1" y="7060"/>
                      <a:pt x="2037" y="9096"/>
                      <a:pt x="4549" y="9096"/>
                    </a:cubicBezTo>
                    <a:cubicBezTo>
                      <a:pt x="7061" y="9096"/>
                      <a:pt x="9097" y="7060"/>
                      <a:pt x="9097" y="4548"/>
                    </a:cubicBezTo>
                    <a:cubicBezTo>
                      <a:pt x="9097" y="2036"/>
                      <a:pt x="7061" y="0"/>
                      <a:pt x="45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4</a:t>
                </a:r>
                <a:endParaRPr/>
              </a:p>
            </p:txBody>
          </p:sp>
        </p:grpSp>
        <p:grpSp>
          <p:nvGrpSpPr>
            <p:cNvPr id="110" name="Google Shape;110;p15"/>
            <p:cNvGrpSpPr/>
            <p:nvPr/>
          </p:nvGrpSpPr>
          <p:grpSpPr>
            <a:xfrm>
              <a:off x="8480725" y="1426613"/>
              <a:ext cx="567000" cy="567000"/>
              <a:chOff x="6604775" y="1679913"/>
              <a:chExt cx="567000" cy="567000"/>
            </a:xfrm>
          </p:grpSpPr>
          <p:sp>
            <p:nvSpPr>
              <p:cNvPr id="111" name="Google Shape;111;p15"/>
              <p:cNvSpPr/>
              <p:nvPr/>
            </p:nvSpPr>
            <p:spPr>
              <a:xfrm>
                <a:off x="6762521" y="1837683"/>
                <a:ext cx="251514" cy="251487"/>
              </a:xfrm>
              <a:custGeom>
                <a:rect b="b" l="l" r="r" t="t"/>
                <a:pathLst>
                  <a:path extrusionOk="0" h="9097" w="9098">
                    <a:moveTo>
                      <a:pt x="4549" y="0"/>
                    </a:moveTo>
                    <a:cubicBezTo>
                      <a:pt x="2037" y="0"/>
                      <a:pt x="1" y="2036"/>
                      <a:pt x="1" y="4548"/>
                    </a:cubicBezTo>
                    <a:cubicBezTo>
                      <a:pt x="1" y="7060"/>
                      <a:pt x="2037" y="9096"/>
                      <a:pt x="4549" y="9096"/>
                    </a:cubicBezTo>
                    <a:cubicBezTo>
                      <a:pt x="7061" y="9096"/>
                      <a:pt x="9097" y="7060"/>
                      <a:pt x="9097" y="4548"/>
                    </a:cubicBezTo>
                    <a:cubicBezTo>
                      <a:pt x="9097" y="2036"/>
                      <a:pt x="7061" y="0"/>
                      <a:pt x="45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5"/>
              <p:cNvSpPr/>
              <p:nvPr/>
            </p:nvSpPr>
            <p:spPr>
              <a:xfrm rot="2700000">
                <a:off x="6687810" y="1762948"/>
                <a:ext cx="400930" cy="400930"/>
              </a:xfrm>
              <a:prstGeom prst="teardrop">
                <a:avLst>
                  <a:gd fmla="val 10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3" name="Google Shape;113;p15"/>
            <p:cNvGrpSpPr/>
            <p:nvPr/>
          </p:nvGrpSpPr>
          <p:grpSpPr>
            <a:xfrm>
              <a:off x="8480725" y="2984488"/>
              <a:ext cx="567000" cy="567000"/>
              <a:chOff x="6604775" y="1679913"/>
              <a:chExt cx="567000" cy="567000"/>
            </a:xfrm>
          </p:grpSpPr>
          <p:sp>
            <p:nvSpPr>
              <p:cNvPr id="114" name="Google Shape;114;p15"/>
              <p:cNvSpPr/>
              <p:nvPr/>
            </p:nvSpPr>
            <p:spPr>
              <a:xfrm rot="2700000">
                <a:off x="6687810" y="1762948"/>
                <a:ext cx="400930" cy="400930"/>
              </a:xfrm>
              <a:prstGeom prst="teardrop">
                <a:avLst>
                  <a:gd fmla="val 100000" name="adj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15"/>
              <p:cNvSpPr/>
              <p:nvPr/>
            </p:nvSpPr>
            <p:spPr>
              <a:xfrm>
                <a:off x="6762521" y="1837683"/>
                <a:ext cx="251514" cy="251487"/>
              </a:xfrm>
              <a:custGeom>
                <a:rect b="b" l="l" r="r" t="t"/>
                <a:pathLst>
                  <a:path extrusionOk="0" h="9097" w="9098">
                    <a:moveTo>
                      <a:pt x="4549" y="0"/>
                    </a:moveTo>
                    <a:cubicBezTo>
                      <a:pt x="2037" y="0"/>
                      <a:pt x="1" y="2036"/>
                      <a:pt x="1" y="4548"/>
                    </a:cubicBezTo>
                    <a:cubicBezTo>
                      <a:pt x="1" y="7060"/>
                      <a:pt x="2037" y="9096"/>
                      <a:pt x="4549" y="9096"/>
                    </a:cubicBezTo>
                    <a:cubicBezTo>
                      <a:pt x="7061" y="9096"/>
                      <a:pt x="9097" y="7060"/>
                      <a:pt x="9097" y="4548"/>
                    </a:cubicBezTo>
                    <a:cubicBezTo>
                      <a:pt x="9097" y="2036"/>
                      <a:pt x="7061" y="0"/>
                      <a:pt x="45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1</a:t>
                </a:r>
                <a:endParaRPr/>
              </a:p>
            </p:txBody>
          </p:sp>
        </p:grpSp>
        <p:grpSp>
          <p:nvGrpSpPr>
            <p:cNvPr id="116" name="Google Shape;116;p15"/>
            <p:cNvGrpSpPr/>
            <p:nvPr/>
          </p:nvGrpSpPr>
          <p:grpSpPr>
            <a:xfrm rot="10800000">
              <a:off x="5123900" y="2222126"/>
              <a:ext cx="567000" cy="567000"/>
              <a:chOff x="6604775" y="1679913"/>
              <a:chExt cx="567000" cy="567000"/>
            </a:xfrm>
          </p:grpSpPr>
          <p:sp>
            <p:nvSpPr>
              <p:cNvPr id="117" name="Google Shape;117;p15"/>
              <p:cNvSpPr/>
              <p:nvPr/>
            </p:nvSpPr>
            <p:spPr>
              <a:xfrm rot="2700000">
                <a:off x="6687810" y="1762948"/>
                <a:ext cx="400930" cy="400930"/>
              </a:xfrm>
              <a:prstGeom prst="teardrop">
                <a:avLst>
                  <a:gd fmla="val 100000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5"/>
              <p:cNvSpPr/>
              <p:nvPr/>
            </p:nvSpPr>
            <p:spPr>
              <a:xfrm rot="10800000">
                <a:off x="6762546" y="1837704"/>
                <a:ext cx="251491" cy="251464"/>
              </a:xfrm>
              <a:custGeom>
                <a:rect b="b" l="l" r="r" t="t"/>
                <a:pathLst>
                  <a:path extrusionOk="0" h="9097" w="9098">
                    <a:moveTo>
                      <a:pt x="4549" y="0"/>
                    </a:moveTo>
                    <a:cubicBezTo>
                      <a:pt x="2037" y="0"/>
                      <a:pt x="1" y="2036"/>
                      <a:pt x="1" y="4548"/>
                    </a:cubicBezTo>
                    <a:cubicBezTo>
                      <a:pt x="1" y="7060"/>
                      <a:pt x="2037" y="9096"/>
                      <a:pt x="4549" y="9096"/>
                    </a:cubicBezTo>
                    <a:cubicBezTo>
                      <a:pt x="7061" y="9096"/>
                      <a:pt x="9097" y="7060"/>
                      <a:pt x="9097" y="4548"/>
                    </a:cubicBezTo>
                    <a:cubicBezTo>
                      <a:pt x="9097" y="2036"/>
                      <a:pt x="7061" y="0"/>
                      <a:pt x="45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2</a:t>
                </a:r>
                <a:endParaRPr/>
              </a:p>
            </p:txBody>
          </p:sp>
        </p:grpSp>
      </p:grpSp>
      <p:sp>
        <p:nvSpPr>
          <p:cNvPr id="119" name="Google Shape;119;p15"/>
          <p:cNvSpPr/>
          <p:nvPr/>
        </p:nvSpPr>
        <p:spPr>
          <a:xfrm>
            <a:off x="7737508" y="2341708"/>
            <a:ext cx="251514" cy="251487"/>
          </a:xfrm>
          <a:custGeom>
            <a:rect b="b" l="l" r="r" t="t"/>
            <a:pathLst>
              <a:path extrusionOk="0" h="9097" w="9098">
                <a:moveTo>
                  <a:pt x="4549" y="0"/>
                </a:moveTo>
                <a:cubicBezTo>
                  <a:pt x="2037" y="0"/>
                  <a:pt x="1" y="2036"/>
                  <a:pt x="1" y="4548"/>
                </a:cubicBezTo>
                <a:cubicBezTo>
                  <a:pt x="1" y="7060"/>
                  <a:pt x="2037" y="9096"/>
                  <a:pt x="4549" y="9096"/>
                </a:cubicBezTo>
                <a:cubicBezTo>
                  <a:pt x="7061" y="9096"/>
                  <a:pt x="9097" y="7060"/>
                  <a:pt x="9097" y="4548"/>
                </a:cubicBezTo>
                <a:cubicBezTo>
                  <a:pt x="9097" y="2036"/>
                  <a:pt x="7061" y="0"/>
                  <a:pt x="454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7939250" y="3803150"/>
            <a:ext cx="11187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HS Graduation</a:t>
            </a:r>
            <a:endParaRPr i="1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“Yes, you’re almost there!”</a:t>
            </a:r>
            <a:endParaRPr i="1" sz="4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3009075" y="2977150"/>
            <a:ext cx="1522800" cy="11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BHS Opportunities</a:t>
            </a:r>
            <a:endParaRPr i="1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</a:rPr>
              <a:t>“</a:t>
            </a:r>
            <a:r>
              <a:rPr i="1" lang="en" sz="1000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</a:rPr>
              <a:t>Points of Interest Along the Way”</a:t>
            </a:r>
            <a:endParaRPr i="1" sz="4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5796775" y="483475"/>
            <a:ext cx="782100" cy="7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1, 2, 4 or more</a:t>
            </a:r>
            <a:endParaRPr i="1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1107825" y="1541900"/>
            <a:ext cx="2558400" cy="7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3B4D57"/>
              </a:buClr>
              <a:buSzPts val="1100"/>
              <a:buFont typeface="Arial"/>
              <a:buNone/>
            </a:pPr>
            <a:r>
              <a:rPr lang="en" sz="6500">
                <a:solidFill>
                  <a:srgbClr val="FCC560"/>
                </a:solidFill>
                <a:latin typeface="Secular One"/>
                <a:ea typeface="Secular One"/>
                <a:cs typeface="Secular One"/>
                <a:sym typeface="Secular One"/>
              </a:rPr>
              <a:t>P</a:t>
            </a:r>
            <a:r>
              <a:rPr lang="en" sz="6500">
                <a:solidFill>
                  <a:schemeClr val="accent1"/>
                </a:solidFill>
                <a:latin typeface="Secular One"/>
                <a:ea typeface="Secular One"/>
                <a:cs typeface="Secular One"/>
                <a:sym typeface="Secular One"/>
              </a:rPr>
              <a:t>C</a:t>
            </a:r>
            <a:r>
              <a:rPr lang="en" sz="6500">
                <a:solidFill>
                  <a:schemeClr val="accent2"/>
                </a:solidFill>
                <a:latin typeface="Secular One"/>
                <a:ea typeface="Secular One"/>
                <a:cs typeface="Secular One"/>
                <a:sym typeface="Secular One"/>
              </a:rPr>
              <a:t>C</a:t>
            </a:r>
            <a:r>
              <a:rPr lang="en" sz="6500">
                <a:solidFill>
                  <a:srgbClr val="FC8B60"/>
                </a:solidFill>
                <a:latin typeface="Secular One"/>
                <a:ea typeface="Secular One"/>
                <a:cs typeface="Secular One"/>
                <a:sym typeface="Secular One"/>
              </a:rPr>
              <a:t>R</a:t>
            </a:r>
            <a:endParaRPr sz="6500">
              <a:solidFill>
                <a:srgbClr val="FC8B6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500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7989025" y="2169175"/>
            <a:ext cx="11187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College Applications</a:t>
            </a:r>
            <a:endParaRPr i="1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</a:rPr>
              <a:t>“</a:t>
            </a:r>
            <a:r>
              <a:rPr i="1" lang="en" sz="1000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</a:rPr>
              <a:t>Your Next Adventure”</a:t>
            </a:r>
            <a:endParaRPr i="1" sz="4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4572000" y="1601800"/>
            <a:ext cx="1071600" cy="10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Paying for College</a:t>
            </a:r>
            <a:endParaRPr i="1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</a:rPr>
              <a:t>“</a:t>
            </a:r>
            <a:r>
              <a:rPr i="1" lang="en" sz="1000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</a:rPr>
              <a:t>Travel Budget”</a:t>
            </a:r>
            <a:endParaRPr i="1" sz="4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126" name="Google Shape;126;p15"/>
          <p:cNvGrpSpPr/>
          <p:nvPr/>
        </p:nvGrpSpPr>
        <p:grpSpPr>
          <a:xfrm rot="-446258">
            <a:off x="895937" y="3493384"/>
            <a:ext cx="1987475" cy="1440154"/>
            <a:chOff x="2726987" y="3782099"/>
            <a:chExt cx="1727821" cy="1145812"/>
          </a:xfrm>
        </p:grpSpPr>
        <p:grpSp>
          <p:nvGrpSpPr>
            <p:cNvPr id="127" name="Google Shape;127;p15"/>
            <p:cNvGrpSpPr/>
            <p:nvPr/>
          </p:nvGrpSpPr>
          <p:grpSpPr>
            <a:xfrm rot="500323">
              <a:off x="2785362" y="3894043"/>
              <a:ext cx="1611072" cy="921925"/>
              <a:chOff x="984938" y="2273175"/>
              <a:chExt cx="951325" cy="613675"/>
            </a:xfrm>
          </p:grpSpPr>
          <p:sp>
            <p:nvSpPr>
              <p:cNvPr id="128" name="Google Shape;128;p15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5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5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5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15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15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5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5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15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15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15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15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5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1" name="Google Shape;141;p15"/>
            <p:cNvSpPr txBox="1"/>
            <p:nvPr/>
          </p:nvSpPr>
          <p:spPr>
            <a:xfrm rot="494869">
              <a:off x="3314977" y="4257990"/>
              <a:ext cx="660835" cy="1940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FFFFFF"/>
                  </a:solidFill>
                  <a:latin typeface="Bevan"/>
                  <a:ea typeface="Bevan"/>
                  <a:cs typeface="Bevan"/>
                  <a:sym typeface="Bevan"/>
                </a:rPr>
                <a:t>BHS</a:t>
              </a:r>
              <a:endParaRPr sz="1100">
                <a:solidFill>
                  <a:srgbClr val="FFFFFF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  <p:sp>
        <p:nvSpPr>
          <p:cNvPr id="142" name="Google Shape;142;p15"/>
          <p:cNvSpPr/>
          <p:nvPr/>
        </p:nvSpPr>
        <p:spPr>
          <a:xfrm>
            <a:off x="1107825" y="2936675"/>
            <a:ext cx="996600" cy="6168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FEF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ctor"/>
                <a:ea typeface="Actor"/>
                <a:cs typeface="Actor"/>
                <a:sym typeface="Actor"/>
              </a:rPr>
              <a:t>Keep going!</a:t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143" name="Google Shape;143;p15"/>
          <p:cNvSpPr txBox="1"/>
          <p:nvPr/>
        </p:nvSpPr>
        <p:spPr>
          <a:xfrm>
            <a:off x="5041575" y="119225"/>
            <a:ext cx="3627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en" sz="2075">
                <a:solidFill>
                  <a:srgbClr val="FC8B60"/>
                </a:solidFill>
                <a:latin typeface="Secular One"/>
                <a:ea typeface="Secular One"/>
                <a:cs typeface="Secular One"/>
                <a:sym typeface="Secular One"/>
              </a:rPr>
              <a:t>TODAY’S OBJECTIVES</a:t>
            </a:r>
            <a:endParaRPr b="1" sz="2075">
              <a:solidFill>
                <a:srgbClr val="FC8B60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144" name="Google Shape;144;p15"/>
          <p:cNvSpPr txBox="1"/>
          <p:nvPr/>
        </p:nvSpPr>
        <p:spPr>
          <a:xfrm>
            <a:off x="6852775" y="679625"/>
            <a:ext cx="2205300" cy="10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Things to know for the final stretch of your journey towards HS Graduation and Post-HS Planning</a:t>
            </a:r>
            <a:endParaRPr sz="12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2" presetSubtype="8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16"/>
          <p:cNvGrpSpPr/>
          <p:nvPr/>
        </p:nvGrpSpPr>
        <p:grpSpPr>
          <a:xfrm rot="-8269954">
            <a:off x="-623606" y="3168280"/>
            <a:ext cx="6521040" cy="3686128"/>
            <a:chOff x="-2979150" y="-1440600"/>
            <a:chExt cx="7398293" cy="4287738"/>
          </a:xfrm>
        </p:grpSpPr>
        <p:sp>
          <p:nvSpPr>
            <p:cNvPr id="150" name="Google Shape;150;p16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rgbClr val="3B4D5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rgbClr val="FCC560"/>
            </a:solidFill>
            <a:ln cap="flat" cmpd="sng" w="9525">
              <a:solidFill>
                <a:srgbClr val="FCC56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2" name="Google Shape;152;p16"/>
          <p:cNvPicPr preferRelativeResize="0"/>
          <p:nvPr/>
        </p:nvPicPr>
        <p:blipFill rotWithShape="1">
          <a:blip r:embed="rId3">
            <a:alphaModFix/>
          </a:blip>
          <a:srcRect b="0" l="5054" r="4838" t="0"/>
          <a:stretch/>
        </p:blipFill>
        <p:spPr>
          <a:xfrm>
            <a:off x="4945775" y="356300"/>
            <a:ext cx="3697001" cy="407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6"/>
          <p:cNvSpPr txBox="1"/>
          <p:nvPr/>
        </p:nvSpPr>
        <p:spPr>
          <a:xfrm>
            <a:off x="290325" y="1347725"/>
            <a:ext cx="4398300" cy="3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</a:rPr>
              <a:t>Higher education can be 1, 2, 4 or more years, depending on the program.</a:t>
            </a:r>
            <a:endParaRPr sz="1700">
              <a:solidFill>
                <a:srgbClr val="FDFDFD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20357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DFDFD"/>
              </a:buClr>
              <a:buSzPct val="100000"/>
              <a:buFont typeface="Actor"/>
              <a:buChar char="●"/>
            </a:pPr>
            <a:r>
              <a:rPr lang="en" sz="1700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</a:rPr>
              <a:t>Certificates:</a:t>
            </a:r>
            <a:endParaRPr sz="1700">
              <a:solidFill>
                <a:srgbClr val="FDFDFD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298767" lvl="1" marL="91440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rgbClr val="FDFDFD"/>
              </a:buClr>
              <a:buSzPct val="100000"/>
              <a:buFont typeface="Actor"/>
              <a:buChar char="○"/>
            </a:pPr>
            <a:r>
              <a:rPr b="1" lang="en" sz="1300" u="sng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Jordan Academy for Technology &amp; Careers</a:t>
            </a:r>
            <a:endParaRPr b="1" sz="1300" u="sng">
              <a:solidFill>
                <a:srgbClr val="FDFDFD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298767" lvl="1" marL="91440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rgbClr val="FDFDFD"/>
              </a:buClr>
              <a:buSzPct val="100000"/>
              <a:buFont typeface="Actor"/>
              <a:buChar char="○"/>
            </a:pPr>
            <a:r>
              <a:rPr b="1" lang="en" sz="1300" u="sng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Ogden-Weber Technical College</a:t>
            </a:r>
            <a:endParaRPr sz="1300" u="sng">
              <a:solidFill>
                <a:srgbClr val="FDFDFD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298767" lvl="1" marL="91440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rgbClr val="FDFDFD"/>
              </a:buClr>
              <a:buSzPct val="100000"/>
              <a:buFont typeface="Actor"/>
              <a:buChar char="○"/>
            </a:pPr>
            <a:r>
              <a:rPr b="1" lang="en" sz="1300" u="sng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Mountainland Technical College</a:t>
            </a:r>
            <a:endParaRPr b="1" sz="1300" u="sng">
              <a:solidFill>
                <a:srgbClr val="FDFDFD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2035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Certificate of Completion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0416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DFDFD"/>
              </a:buClr>
              <a:buSzPct val="100000"/>
              <a:buFont typeface="Actor"/>
              <a:buChar char="○"/>
            </a:pPr>
            <a:r>
              <a:rPr b="1" lang="en" u="sng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SLCC</a:t>
            </a:r>
            <a:endParaRPr b="1" u="sng">
              <a:solidFill>
                <a:srgbClr val="FDFDFD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04165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ctor"/>
              <a:buChar char="○"/>
            </a:pPr>
            <a:r>
              <a:rPr b="1" lang="en" u="sng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Bingham courses </a:t>
            </a:r>
            <a:endParaRPr b="1" u="sng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2035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DFDFD"/>
              </a:buClr>
              <a:buSzPct val="100000"/>
              <a:buFont typeface="Actor"/>
              <a:buChar char="●"/>
            </a:pPr>
            <a:r>
              <a:rPr lang="en" sz="1700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</a:rPr>
              <a:t>Associate Degrees </a:t>
            </a:r>
            <a:endParaRPr b="1" sz="1800" u="sng">
              <a:solidFill>
                <a:srgbClr val="FDFDFD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2035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DFDFD"/>
              </a:buClr>
              <a:buSzPct val="100000"/>
              <a:buFont typeface="Actor"/>
              <a:buChar char="●"/>
            </a:pPr>
            <a:r>
              <a:rPr lang="en" sz="1700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</a:rPr>
              <a:t>Bachelor Degrees</a:t>
            </a:r>
            <a:endParaRPr sz="1700">
              <a:solidFill>
                <a:srgbClr val="FDFDFD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2035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DFDFD"/>
              </a:buClr>
              <a:buSzPct val="100000"/>
              <a:buFont typeface="Actor"/>
              <a:buChar char="●"/>
            </a:pPr>
            <a:r>
              <a:rPr lang="en" sz="1700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</a:rPr>
              <a:t>Graduate Degrees</a:t>
            </a:r>
            <a:endParaRPr sz="1700">
              <a:solidFill>
                <a:srgbClr val="FDFDFD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154" name="Google Shape;154;p16"/>
          <p:cNvGrpSpPr/>
          <p:nvPr/>
        </p:nvGrpSpPr>
        <p:grpSpPr>
          <a:xfrm rot="599358">
            <a:off x="2906420" y="4045973"/>
            <a:ext cx="1431221" cy="809277"/>
            <a:chOff x="2737971" y="3860000"/>
            <a:chExt cx="1611069" cy="921924"/>
          </a:xfrm>
        </p:grpSpPr>
        <p:grpSp>
          <p:nvGrpSpPr>
            <p:cNvPr id="155" name="Google Shape;155;p16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156" name="Google Shape;156;p16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6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6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6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6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6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6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16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6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6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6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6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6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16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0" name="Google Shape;170;p16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Bevan"/>
                  <a:ea typeface="Bevan"/>
                  <a:cs typeface="Bevan"/>
                  <a:sym typeface="Bevan"/>
                </a:rPr>
                <a:t>BHS</a:t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  <p:sp>
        <p:nvSpPr>
          <p:cNvPr id="171" name="Google Shape;171;p16"/>
          <p:cNvSpPr txBox="1"/>
          <p:nvPr/>
        </p:nvSpPr>
        <p:spPr>
          <a:xfrm>
            <a:off x="450675" y="356300"/>
            <a:ext cx="4077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CC560"/>
                </a:solidFill>
                <a:latin typeface="Secular One"/>
                <a:ea typeface="Secular One"/>
                <a:cs typeface="Secular One"/>
                <a:sym typeface="Secular One"/>
              </a:rPr>
              <a:t>Where are you going?</a:t>
            </a:r>
            <a:endParaRPr sz="2900">
              <a:solidFill>
                <a:srgbClr val="FCC560"/>
              </a:solidFill>
              <a:latin typeface="Secular One"/>
              <a:ea typeface="Secular One"/>
              <a:cs typeface="Secular One"/>
              <a:sym typeface="Secular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D55246"/>
                </a:solidFill>
                <a:latin typeface="Secular One"/>
                <a:ea typeface="Secular One"/>
                <a:cs typeface="Secular One"/>
                <a:sym typeface="Secular One"/>
              </a:rPr>
              <a:t>1, 2, 4 or More</a:t>
            </a:r>
            <a:endParaRPr sz="2900">
              <a:solidFill>
                <a:srgbClr val="D55246"/>
              </a:solidFill>
              <a:latin typeface="Secular One"/>
              <a:ea typeface="Secular One"/>
              <a:cs typeface="Secular One"/>
              <a:sym typeface="Secular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rgbClr val="FCC560"/>
              </a:solidFill>
              <a:latin typeface="Secular One"/>
              <a:ea typeface="Secular One"/>
              <a:cs typeface="Secular One"/>
              <a:sym typeface="Secular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rgbClr val="D55246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172" name="Google Shape;172;p16"/>
          <p:cNvSpPr txBox="1"/>
          <p:nvPr/>
        </p:nvSpPr>
        <p:spPr>
          <a:xfrm>
            <a:off x="4802225" y="4489550"/>
            <a:ext cx="4077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93C47D"/>
                </a:solidFill>
                <a:latin typeface="Secular One"/>
                <a:ea typeface="Secular One"/>
                <a:cs typeface="Secular One"/>
                <a:sym typeface="Secular One"/>
              </a:rPr>
              <a:t>Keep the destination in mind.</a:t>
            </a:r>
            <a:endParaRPr sz="2100">
              <a:solidFill>
                <a:srgbClr val="93C47D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7"/>
          <p:cNvGrpSpPr/>
          <p:nvPr/>
        </p:nvGrpSpPr>
        <p:grpSpPr>
          <a:xfrm rot="6689613">
            <a:off x="-1867473" y="587552"/>
            <a:ext cx="6520010" cy="3686120"/>
            <a:chOff x="-2979150" y="-1440600"/>
            <a:chExt cx="7398293" cy="4287738"/>
          </a:xfrm>
        </p:grpSpPr>
        <p:sp>
          <p:nvSpPr>
            <p:cNvPr id="178" name="Google Shape;178;p17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7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p17"/>
          <p:cNvSpPr txBox="1"/>
          <p:nvPr/>
        </p:nvSpPr>
        <p:spPr>
          <a:xfrm>
            <a:off x="1075675" y="278625"/>
            <a:ext cx="7593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93C47D"/>
                </a:solidFill>
                <a:latin typeface="Secular One"/>
                <a:ea typeface="Secular One"/>
                <a:cs typeface="Secular One"/>
                <a:sym typeface="Secular One"/>
              </a:rPr>
              <a:t>NAME ON YOUR DIPLOMA</a:t>
            </a:r>
            <a:endParaRPr b="1" sz="3000">
              <a:solidFill>
                <a:srgbClr val="93C47D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grpSp>
        <p:nvGrpSpPr>
          <p:cNvPr id="181" name="Google Shape;181;p17"/>
          <p:cNvGrpSpPr/>
          <p:nvPr/>
        </p:nvGrpSpPr>
        <p:grpSpPr>
          <a:xfrm rot="-10515038">
            <a:off x="1109221" y="3460137"/>
            <a:ext cx="567019" cy="567019"/>
            <a:chOff x="927538" y="946163"/>
            <a:chExt cx="567000" cy="567000"/>
          </a:xfrm>
        </p:grpSpPr>
        <p:sp>
          <p:nvSpPr>
            <p:cNvPr id="182" name="Google Shape;182;p17"/>
            <p:cNvSpPr/>
            <p:nvPr/>
          </p:nvSpPr>
          <p:spPr>
            <a:xfrm rot="2700000">
              <a:off x="1010573" y="1029198"/>
              <a:ext cx="400930" cy="400930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7"/>
            <p:cNvSpPr/>
            <p:nvPr/>
          </p:nvSpPr>
          <p:spPr>
            <a:xfrm rot="10514904">
              <a:off x="1085291" y="1103938"/>
              <a:ext cx="251514" cy="251487"/>
            </a:xfrm>
            <a:custGeom>
              <a:rect b="b" l="l" r="r" t="t"/>
              <a:pathLst>
                <a:path extrusionOk="0" h="9097" w="9098">
                  <a:moveTo>
                    <a:pt x="4549" y="0"/>
                  </a:moveTo>
                  <a:cubicBezTo>
                    <a:pt x="2037" y="0"/>
                    <a:pt x="1" y="2036"/>
                    <a:pt x="1" y="4548"/>
                  </a:cubicBezTo>
                  <a:cubicBezTo>
                    <a:pt x="1" y="7060"/>
                    <a:pt x="2037" y="9096"/>
                    <a:pt x="4549" y="9096"/>
                  </a:cubicBezTo>
                  <a:cubicBezTo>
                    <a:pt x="7061" y="9096"/>
                    <a:pt x="9097" y="7060"/>
                    <a:pt x="9097" y="4548"/>
                  </a:cubicBezTo>
                  <a:cubicBezTo>
                    <a:pt x="9097" y="2036"/>
                    <a:pt x="7061" y="0"/>
                    <a:pt x="45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1</a:t>
              </a:r>
              <a:endParaRPr/>
            </a:p>
          </p:txBody>
        </p:sp>
      </p:grpSp>
      <p:sp>
        <p:nvSpPr>
          <p:cNvPr id="184" name="Google Shape;184;p17"/>
          <p:cNvSpPr txBox="1"/>
          <p:nvPr/>
        </p:nvSpPr>
        <p:spPr>
          <a:xfrm>
            <a:off x="1974950" y="1097925"/>
            <a:ext cx="6694200" cy="3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385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15"/>
              <a:buFont typeface="Actor"/>
              <a:buChar char="●"/>
            </a:pPr>
            <a:r>
              <a:rPr lang="en" sz="1815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Use this </a:t>
            </a:r>
            <a:r>
              <a:rPr lang="en" sz="1815" u="sng">
                <a:solidFill>
                  <a:srgbClr val="FF0000"/>
                </a:solidFill>
                <a:latin typeface="Actor"/>
                <a:ea typeface="Actor"/>
                <a:cs typeface="Actor"/>
                <a:sym typeface="Acto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spreadsheet</a:t>
            </a:r>
            <a:r>
              <a:rPr lang="en" sz="1815">
                <a:solidFill>
                  <a:srgbClr val="FF0000"/>
                </a:solidFill>
                <a:latin typeface="Actor"/>
                <a:ea typeface="Actor"/>
                <a:cs typeface="Actor"/>
                <a:sym typeface="Actor"/>
              </a:rPr>
              <a:t> </a:t>
            </a:r>
            <a:r>
              <a:rPr lang="en" sz="1815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to verify that your name is spelled and formatted correctly.</a:t>
            </a:r>
            <a:endParaRPr sz="1815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385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15"/>
              <a:buFont typeface="Actor"/>
              <a:buChar char="●"/>
            </a:pPr>
            <a:r>
              <a:rPr lang="en" sz="1815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Ensure that your name appears exactly as it appears on your birth certificate.</a:t>
            </a:r>
            <a:endParaRPr sz="1815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385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15"/>
              <a:buFont typeface="Actor"/>
              <a:buChar char="●"/>
            </a:pPr>
            <a:r>
              <a:rPr lang="en" sz="1815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Since your middle name is optional, you’ll have an opportunity to choose to include or exclude it from your diploma.</a:t>
            </a:r>
            <a:endParaRPr sz="1815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385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15"/>
              <a:buFont typeface="Catamaran"/>
              <a:buChar char="●"/>
            </a:pPr>
            <a:r>
              <a:rPr lang="en" sz="1815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If your name is incorrect, or you would like to exclude your middle name, use this </a:t>
            </a:r>
            <a:r>
              <a:rPr lang="en" sz="1815" u="sng">
                <a:solidFill>
                  <a:schemeClr val="accent5"/>
                </a:solidFill>
                <a:latin typeface="Actor"/>
                <a:ea typeface="Actor"/>
                <a:cs typeface="Actor"/>
                <a:sym typeface="Acto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google form</a:t>
            </a:r>
            <a:r>
              <a:rPr lang="en">
                <a:solidFill>
                  <a:schemeClr val="accent5"/>
                </a:solidFill>
                <a:latin typeface="Actor"/>
                <a:ea typeface="Actor"/>
                <a:cs typeface="Actor"/>
                <a:sym typeface="Actor"/>
              </a:rPr>
              <a:t>.</a:t>
            </a:r>
            <a:endParaRPr>
              <a:solidFill>
                <a:schemeClr val="accent5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15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t/>
            </a:r>
            <a:endParaRPr sz="1815"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85" name="Google Shape;185;p17"/>
          <p:cNvSpPr txBox="1"/>
          <p:nvPr/>
        </p:nvSpPr>
        <p:spPr>
          <a:xfrm>
            <a:off x="76200" y="3146625"/>
            <a:ext cx="11187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HS Graduation</a:t>
            </a:r>
            <a:endParaRPr i="1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“Yes, you’re almost there!”</a:t>
            </a:r>
            <a:endParaRPr i="1" sz="4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186" name="Google Shape;186;p17"/>
          <p:cNvGrpSpPr/>
          <p:nvPr/>
        </p:nvGrpSpPr>
        <p:grpSpPr>
          <a:xfrm rot="-3633831">
            <a:off x="295100" y="731151"/>
            <a:ext cx="712019" cy="550729"/>
            <a:chOff x="2737971" y="3860000"/>
            <a:chExt cx="1611069" cy="921924"/>
          </a:xfrm>
        </p:grpSpPr>
        <p:grpSp>
          <p:nvGrpSpPr>
            <p:cNvPr id="187" name="Google Shape;187;p17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188" name="Google Shape;188;p17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17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17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7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7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7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17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17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7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7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17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17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7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7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02" name="Google Shape;202;p17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18"/>
          <p:cNvGrpSpPr/>
          <p:nvPr/>
        </p:nvGrpSpPr>
        <p:grpSpPr>
          <a:xfrm>
            <a:off x="-1947775" y="-1313350"/>
            <a:ext cx="7398293" cy="4287738"/>
            <a:chOff x="-2979150" y="-1440600"/>
            <a:chExt cx="7398293" cy="4287738"/>
          </a:xfrm>
        </p:grpSpPr>
        <p:sp>
          <p:nvSpPr>
            <p:cNvPr id="208" name="Google Shape;208;p18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18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0" name="Google Shape;210;p18"/>
          <p:cNvSpPr txBox="1"/>
          <p:nvPr/>
        </p:nvSpPr>
        <p:spPr>
          <a:xfrm>
            <a:off x="304800" y="278625"/>
            <a:ext cx="8337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Secular One"/>
                <a:ea typeface="Secular One"/>
                <a:cs typeface="Secular One"/>
                <a:sym typeface="Secular One"/>
              </a:rPr>
              <a:t>“PROCEED TO THE ROUTE”</a:t>
            </a:r>
            <a:endParaRPr b="1" sz="3000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211" name="Google Shape;211;p18"/>
          <p:cNvSpPr txBox="1"/>
          <p:nvPr/>
        </p:nvSpPr>
        <p:spPr>
          <a:xfrm>
            <a:off x="4909850" y="1103775"/>
            <a:ext cx="3942000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Are you on track for graduation?</a:t>
            </a:r>
            <a:endParaRPr sz="20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1800"/>
              <a:buFont typeface="Actor"/>
              <a:buChar char="●"/>
            </a:pPr>
            <a:r>
              <a:rPr lang="en" sz="1800" u="sng">
                <a:solidFill>
                  <a:srgbClr val="6D9EEB"/>
                </a:solidFill>
                <a:latin typeface="Actor"/>
                <a:ea typeface="Actor"/>
                <a:cs typeface="Actor"/>
                <a:sym typeface="Acto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Graduation Credit Worksheet</a:t>
            </a:r>
            <a:endParaRPr sz="1800">
              <a:solidFill>
                <a:srgbClr val="6D9EEB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All makeup credit must be completed before May 1.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Counselors are meeting with deficient Seniors, so you will be called down if you’re not on track.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pic>
        <p:nvPicPr>
          <p:cNvPr id="212" name="Google Shape;21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150" y="1103775"/>
            <a:ext cx="4242326" cy="3471001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213" name="Google Shape;213;p18"/>
          <p:cNvGrpSpPr/>
          <p:nvPr/>
        </p:nvGrpSpPr>
        <p:grpSpPr>
          <a:xfrm rot="-2607586">
            <a:off x="-52634" y="1738862"/>
            <a:ext cx="712028" cy="550673"/>
            <a:chOff x="2737971" y="3860000"/>
            <a:chExt cx="1611069" cy="921924"/>
          </a:xfrm>
        </p:grpSpPr>
        <p:grpSp>
          <p:nvGrpSpPr>
            <p:cNvPr id="214" name="Google Shape;214;p18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215" name="Google Shape;215;p18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8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8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8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18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18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8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8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18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18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8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8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8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18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29" name="Google Shape;229;p18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19"/>
          <p:cNvGrpSpPr/>
          <p:nvPr/>
        </p:nvGrpSpPr>
        <p:grpSpPr>
          <a:xfrm rot="3378271">
            <a:off x="3725021" y="-119345"/>
            <a:ext cx="6519762" cy="3686415"/>
            <a:chOff x="-2979150" y="-1440600"/>
            <a:chExt cx="7398293" cy="4287738"/>
          </a:xfrm>
        </p:grpSpPr>
        <p:sp>
          <p:nvSpPr>
            <p:cNvPr id="235" name="Google Shape;235;p19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rgbClr val="3B4D5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9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rgbClr val="FCC560"/>
            </a:solidFill>
            <a:ln cap="flat" cmpd="sng" w="9525">
              <a:solidFill>
                <a:srgbClr val="FCC56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7" name="Google Shape;237;p19"/>
          <p:cNvSpPr txBox="1"/>
          <p:nvPr/>
        </p:nvSpPr>
        <p:spPr>
          <a:xfrm>
            <a:off x="273925" y="127225"/>
            <a:ext cx="630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238" name="Google Shape;238;p19"/>
          <p:cNvSpPr txBox="1"/>
          <p:nvPr/>
        </p:nvSpPr>
        <p:spPr>
          <a:xfrm>
            <a:off x="311700" y="162800"/>
            <a:ext cx="4260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239" name="Google Shape;239;p19"/>
          <p:cNvSpPr txBox="1"/>
          <p:nvPr/>
        </p:nvSpPr>
        <p:spPr>
          <a:xfrm>
            <a:off x="335525" y="201025"/>
            <a:ext cx="4260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C8B60"/>
                </a:solidFill>
                <a:latin typeface="Secular One"/>
                <a:ea typeface="Secular One"/>
                <a:cs typeface="Secular One"/>
                <a:sym typeface="Secular One"/>
              </a:rPr>
              <a:t>BHS CTE Pathways </a:t>
            </a:r>
            <a:endParaRPr b="1" sz="3000">
              <a:solidFill>
                <a:srgbClr val="FC8B60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240" name="Google Shape;240;p19"/>
          <p:cNvSpPr txBox="1"/>
          <p:nvPr/>
        </p:nvSpPr>
        <p:spPr>
          <a:xfrm>
            <a:off x="273925" y="684975"/>
            <a:ext cx="4260300" cy="3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Animal and Veterinary </a:t>
            </a: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Science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Interior Design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Broadcasting</a:t>
            </a: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 and Digital Media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Fashion Apparel and Textiles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Business</a:t>
            </a: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 Administration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Business</a:t>
            </a: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 Information Management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Marketing 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Pre-K: Early Childhood Education 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Engineering 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Health Science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Culinary Arts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Hospitality and Tourism 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Manufacturing and Production 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Welding and Machining 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ctor"/>
              <a:buChar char="●"/>
            </a:pPr>
            <a:r>
              <a:rPr lang="en" sz="17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Auto and Repair</a:t>
            </a:r>
            <a:endParaRPr sz="17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241" name="Google Shape;241;p19"/>
          <p:cNvSpPr txBox="1"/>
          <p:nvPr/>
        </p:nvSpPr>
        <p:spPr>
          <a:xfrm>
            <a:off x="5193325" y="1457125"/>
            <a:ext cx="30000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769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42" name="Google Shape;242;p19"/>
          <p:cNvSpPr txBox="1"/>
          <p:nvPr/>
        </p:nvSpPr>
        <p:spPr>
          <a:xfrm>
            <a:off x="5131900" y="193525"/>
            <a:ext cx="3543000" cy="3492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69">
                <a:latin typeface="Proxima Nova"/>
                <a:ea typeface="Proxima Nova"/>
                <a:cs typeface="Proxima Nova"/>
                <a:sym typeface="Proxima Nova"/>
              </a:rPr>
              <a:t>Click </a:t>
            </a:r>
            <a:r>
              <a:rPr b="1" lang="en" sz="969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HERE</a:t>
            </a:r>
            <a:r>
              <a:rPr b="1" lang="en" sz="969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sz="1069">
                <a:latin typeface="Proxima Nova"/>
                <a:ea typeface="Proxima Nova"/>
                <a:cs typeface="Proxima Nova"/>
                <a:sym typeface="Proxima Nova"/>
              </a:rPr>
              <a:t>for a list of pathways and required courses </a:t>
            </a:r>
            <a:endParaRPr sz="769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43" name="Google Shape;24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4350" y="831575"/>
            <a:ext cx="2490000" cy="31043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9"/>
          <p:cNvSpPr txBox="1"/>
          <p:nvPr/>
        </p:nvSpPr>
        <p:spPr>
          <a:xfrm>
            <a:off x="3370950" y="4031950"/>
            <a:ext cx="4696800" cy="8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Actor"/>
                <a:ea typeface="Actor"/>
                <a:cs typeface="Actor"/>
                <a:sym typeface="Actor"/>
              </a:rPr>
              <a:t>HOW CAN THIS BENEFIT ME?</a:t>
            </a:r>
            <a:endParaRPr sz="1800">
              <a:solidFill>
                <a:schemeClr val="accent5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FFFFFF"/>
                </a:solidFill>
                <a:latin typeface="Actor"/>
                <a:ea typeface="Actor"/>
                <a:cs typeface="Actor"/>
                <a:sym typeface="Acto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CTE scholarships</a:t>
            </a:r>
            <a:r>
              <a:rPr lang="en" sz="1800">
                <a:solidFill>
                  <a:srgbClr val="FFFFFF"/>
                </a:solidFill>
                <a:latin typeface="Actor"/>
                <a:ea typeface="Actor"/>
                <a:cs typeface="Actor"/>
                <a:sym typeface="Actor"/>
              </a:rPr>
              <a:t>,</a:t>
            </a: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 Graduation cord, 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Career exploration.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245" name="Google Shape;245;p19"/>
          <p:cNvGrpSpPr/>
          <p:nvPr/>
        </p:nvGrpSpPr>
        <p:grpSpPr>
          <a:xfrm rot="5400000">
            <a:off x="7731619" y="2149554"/>
            <a:ext cx="572727" cy="518181"/>
            <a:chOff x="669163" y="2146813"/>
            <a:chExt cx="567000" cy="567000"/>
          </a:xfrm>
        </p:grpSpPr>
        <p:sp>
          <p:nvSpPr>
            <p:cNvPr id="246" name="Google Shape;246;p19"/>
            <p:cNvSpPr/>
            <p:nvPr/>
          </p:nvSpPr>
          <p:spPr>
            <a:xfrm rot="2700000">
              <a:off x="752198" y="2229848"/>
              <a:ext cx="400930" cy="400930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9"/>
            <p:cNvSpPr/>
            <p:nvPr/>
          </p:nvSpPr>
          <p:spPr>
            <a:xfrm rot="-5400000">
              <a:off x="813685" y="2316557"/>
              <a:ext cx="277989" cy="227539"/>
            </a:xfrm>
            <a:custGeom>
              <a:rect b="b" l="l" r="r" t="t"/>
              <a:pathLst>
                <a:path extrusionOk="0" h="9097" w="9098">
                  <a:moveTo>
                    <a:pt x="4549" y="0"/>
                  </a:moveTo>
                  <a:cubicBezTo>
                    <a:pt x="2037" y="0"/>
                    <a:pt x="1" y="2036"/>
                    <a:pt x="1" y="4548"/>
                  </a:cubicBezTo>
                  <a:cubicBezTo>
                    <a:pt x="1" y="7060"/>
                    <a:pt x="2037" y="9096"/>
                    <a:pt x="4549" y="9096"/>
                  </a:cubicBezTo>
                  <a:cubicBezTo>
                    <a:pt x="7061" y="9096"/>
                    <a:pt x="9097" y="7060"/>
                    <a:pt x="9097" y="4548"/>
                  </a:cubicBezTo>
                  <a:cubicBezTo>
                    <a:pt x="9097" y="2036"/>
                    <a:pt x="7061" y="0"/>
                    <a:pt x="45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Secular One"/>
                  <a:ea typeface="Secular One"/>
                  <a:cs typeface="Secular One"/>
                  <a:sym typeface="Secular One"/>
                </a:rPr>
                <a:t>2</a:t>
              </a:r>
              <a:endParaRPr sz="2000">
                <a:latin typeface="Secular One"/>
                <a:ea typeface="Secular One"/>
                <a:cs typeface="Secular One"/>
                <a:sym typeface="Secular One"/>
              </a:endParaRPr>
            </a:p>
          </p:txBody>
        </p:sp>
      </p:grpSp>
      <p:grpSp>
        <p:nvGrpSpPr>
          <p:cNvPr id="248" name="Google Shape;248;p19"/>
          <p:cNvGrpSpPr/>
          <p:nvPr/>
        </p:nvGrpSpPr>
        <p:grpSpPr>
          <a:xfrm rot="399137">
            <a:off x="7231464" y="1636557"/>
            <a:ext cx="712053" cy="550629"/>
            <a:chOff x="2737971" y="3860000"/>
            <a:chExt cx="1611069" cy="921924"/>
          </a:xfrm>
        </p:grpSpPr>
        <p:grpSp>
          <p:nvGrpSpPr>
            <p:cNvPr id="249" name="Google Shape;249;p19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250" name="Google Shape;250;p19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9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9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9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19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19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9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9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9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19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19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9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9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19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64" name="Google Shape;264;p19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  <p:sp>
        <p:nvSpPr>
          <p:cNvPr id="265" name="Google Shape;265;p19"/>
          <p:cNvSpPr txBox="1"/>
          <p:nvPr/>
        </p:nvSpPr>
        <p:spPr>
          <a:xfrm>
            <a:off x="7335850" y="2774275"/>
            <a:ext cx="1522800" cy="9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BHS Opportunities</a:t>
            </a:r>
            <a:endParaRPr i="1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</a:rPr>
              <a:t>“Points of Interest Along the Way”</a:t>
            </a:r>
            <a:endParaRPr i="1" sz="4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0"/>
          <p:cNvSpPr txBox="1"/>
          <p:nvPr/>
        </p:nvSpPr>
        <p:spPr>
          <a:xfrm>
            <a:off x="273925" y="127225"/>
            <a:ext cx="630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271" name="Google Shape;271;p20"/>
          <p:cNvSpPr txBox="1"/>
          <p:nvPr/>
        </p:nvSpPr>
        <p:spPr>
          <a:xfrm>
            <a:off x="311700" y="162800"/>
            <a:ext cx="4260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D55246"/>
                </a:solidFill>
                <a:latin typeface="Secular One"/>
                <a:ea typeface="Secular One"/>
                <a:cs typeface="Secular One"/>
                <a:sym typeface="Secular One"/>
              </a:rPr>
              <a:t>Miner Medallion </a:t>
            </a:r>
            <a:endParaRPr b="1" sz="3000">
              <a:solidFill>
                <a:srgbClr val="D55246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cxnSp>
        <p:nvCxnSpPr>
          <p:cNvPr id="272" name="Google Shape;272;p20"/>
          <p:cNvCxnSpPr/>
          <p:nvPr/>
        </p:nvCxnSpPr>
        <p:spPr>
          <a:xfrm>
            <a:off x="4572000" y="851575"/>
            <a:ext cx="28500" cy="3648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3" name="Google Shape;273;p20"/>
          <p:cNvSpPr txBox="1"/>
          <p:nvPr/>
        </p:nvSpPr>
        <p:spPr>
          <a:xfrm>
            <a:off x="215700" y="735475"/>
            <a:ext cx="40485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ctor"/>
              <a:buChar char="●"/>
            </a:pPr>
            <a:r>
              <a:rPr lang="en" sz="20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Bingham High School has a large and diverse student body with many talents and abilities. The purpose of the Miner Medallion is to encourage and challenge students to be involved in a wide variety of areas while attending Bingham High School. We hope to have well-rounded students who have participated in many avenues at the time of graduation.</a:t>
            </a:r>
            <a:endParaRPr sz="20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highlight>
                <a:srgbClr val="FFFF00"/>
              </a:highlight>
              <a:latin typeface="Actor"/>
              <a:ea typeface="Actor"/>
              <a:cs typeface="Actor"/>
              <a:sym typeface="Acto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4" name="Google Shape;274;p20"/>
          <p:cNvSpPr txBox="1"/>
          <p:nvPr/>
        </p:nvSpPr>
        <p:spPr>
          <a:xfrm>
            <a:off x="530700" y="4466450"/>
            <a:ext cx="3543000" cy="3954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369">
                <a:latin typeface="Proxima Nova"/>
                <a:ea typeface="Proxima Nova"/>
                <a:cs typeface="Proxima Nova"/>
                <a:sym typeface="Proxima Nova"/>
              </a:rPr>
              <a:t>Click </a:t>
            </a:r>
            <a:r>
              <a:rPr b="1" lang="en" sz="1269" u="sng">
                <a:solidFill>
                  <a:srgbClr val="BE0101"/>
                </a:solidFill>
                <a:latin typeface="Proxima Nova"/>
                <a:ea typeface="Proxima Nova"/>
                <a:cs typeface="Proxima Nova"/>
                <a:sym typeface="Proxima Nov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b="1" lang="en" sz="1269">
                <a:solidFill>
                  <a:srgbClr val="BE010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sz="1369">
                <a:latin typeface="Proxima Nova"/>
                <a:ea typeface="Proxima Nova"/>
                <a:cs typeface="Proxima Nova"/>
                <a:sym typeface="Proxima Nova"/>
              </a:rPr>
              <a:t>for list of </a:t>
            </a:r>
            <a:r>
              <a:rPr lang="en" sz="1369">
                <a:latin typeface="Proxima Nova"/>
                <a:ea typeface="Proxima Nova"/>
                <a:cs typeface="Proxima Nova"/>
                <a:sym typeface="Proxima Nova"/>
              </a:rPr>
              <a:t>requirements</a:t>
            </a:r>
            <a:r>
              <a:rPr lang="en" sz="1369">
                <a:latin typeface="Proxima Nova"/>
                <a:ea typeface="Proxima Nova"/>
                <a:cs typeface="Proxima Nova"/>
                <a:sym typeface="Proxima Nova"/>
              </a:rPr>
              <a:t>. </a:t>
            </a:r>
            <a:endParaRPr sz="1069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5" name="Google Shape;275;p20"/>
          <p:cNvSpPr txBox="1"/>
          <p:nvPr/>
        </p:nvSpPr>
        <p:spPr>
          <a:xfrm>
            <a:off x="4688700" y="164125"/>
            <a:ext cx="4143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b="1" lang="en" sz="2854">
                <a:solidFill>
                  <a:srgbClr val="FCC560"/>
                </a:solidFill>
                <a:latin typeface="Secular One"/>
                <a:ea typeface="Secular One"/>
                <a:cs typeface="Secular One"/>
                <a:sym typeface="Secular One"/>
              </a:rPr>
              <a:t>Majors for Miners</a:t>
            </a:r>
            <a:endParaRPr b="1" sz="2854">
              <a:solidFill>
                <a:srgbClr val="FCC560"/>
              </a:solidFill>
              <a:latin typeface="Secular One"/>
              <a:ea typeface="Secular One"/>
              <a:cs typeface="Secular One"/>
              <a:sym typeface="Secular On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1775">
                <a:solidFill>
                  <a:srgbClr val="FCC560"/>
                </a:solidFill>
                <a:latin typeface="Secular One"/>
                <a:ea typeface="Secular One"/>
                <a:cs typeface="Secular One"/>
                <a:sym typeface="Secular One"/>
              </a:rPr>
              <a:t>Graduation Cords</a:t>
            </a:r>
            <a:r>
              <a:rPr lang="en" sz="1775">
                <a:solidFill>
                  <a:schemeClr val="lt1"/>
                </a:solidFill>
                <a:latin typeface="Secular One"/>
                <a:ea typeface="Secular One"/>
                <a:cs typeface="Secular One"/>
                <a:sym typeface="Secular One"/>
              </a:rPr>
              <a:t> </a:t>
            </a:r>
            <a:endParaRPr sz="1775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276" name="Google Shape;276;p20"/>
          <p:cNvSpPr txBox="1"/>
          <p:nvPr/>
        </p:nvSpPr>
        <p:spPr>
          <a:xfrm>
            <a:off x="4908300" y="851575"/>
            <a:ext cx="3924000" cy="34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1083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ctor"/>
              <a:buChar char="●"/>
            </a:pP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Language Arts</a:t>
            </a:r>
            <a:endParaRPr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Actor"/>
              <a:buChar char="●"/>
            </a:pP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Mathematics</a:t>
            </a:r>
            <a:endParaRPr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Actor"/>
              <a:buChar char="●"/>
            </a:pP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Science</a:t>
            </a:r>
            <a:endParaRPr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Actor"/>
              <a:buChar char="●"/>
            </a:pP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Social Studies</a:t>
            </a:r>
            <a:endParaRPr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Actor"/>
              <a:buChar char="●"/>
            </a:pP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Health &amp; PE</a:t>
            </a:r>
            <a:endParaRPr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Actor"/>
              <a:buChar char="●"/>
            </a:pP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World Languages</a:t>
            </a:r>
            <a:endParaRPr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Actor"/>
              <a:buChar char="●"/>
            </a:pP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College and Career Readiness</a:t>
            </a:r>
            <a:endParaRPr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Actor"/>
              <a:buChar char="●"/>
            </a:pP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Performing Arts: Choral, Dance, Instrumental or Theatre</a:t>
            </a:r>
            <a:endParaRPr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Actor"/>
              <a:buChar char="●"/>
            </a:pP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Visual Arts</a:t>
            </a:r>
            <a:endParaRPr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Actor"/>
              <a:buChar char="●"/>
            </a:pP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CTE: Family and Consumer Science, Health Science, Business and Marketing, Skilled and Technical Science or Tech and Engineering</a:t>
            </a:r>
            <a:endParaRPr/>
          </a:p>
        </p:txBody>
      </p:sp>
      <p:sp>
        <p:nvSpPr>
          <p:cNvPr id="277" name="Google Shape;277;p20"/>
          <p:cNvSpPr txBox="1"/>
          <p:nvPr/>
        </p:nvSpPr>
        <p:spPr>
          <a:xfrm>
            <a:off x="5098800" y="4384100"/>
            <a:ext cx="3543000" cy="5139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69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Click </a:t>
            </a:r>
            <a:r>
              <a:rPr b="1" lang="en" sz="969" u="sng">
                <a:solidFill>
                  <a:srgbClr val="FF0000"/>
                </a:solidFill>
                <a:latin typeface="Proxima Nova"/>
                <a:ea typeface="Proxima Nova"/>
                <a:cs typeface="Proxima Nova"/>
                <a:sym typeface="Proxima Nov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b="1" lang="en" sz="969">
                <a:solidFill>
                  <a:srgbClr val="FF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sz="1069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for a link to Major for Miner Applications </a:t>
            </a:r>
            <a:endParaRPr sz="1069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69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(Applications are due in the Spring of your Senior year)</a:t>
            </a:r>
            <a:endParaRPr sz="1069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78" name="Google Shape;27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11250" y="651825"/>
            <a:ext cx="1122275" cy="203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21"/>
          <p:cNvGrpSpPr/>
          <p:nvPr/>
        </p:nvGrpSpPr>
        <p:grpSpPr>
          <a:xfrm rot="-9227486">
            <a:off x="-1201821" y="2862530"/>
            <a:ext cx="9146519" cy="2929042"/>
            <a:chOff x="-2979150" y="-1440600"/>
            <a:chExt cx="7398293" cy="4287738"/>
          </a:xfrm>
        </p:grpSpPr>
        <p:sp>
          <p:nvSpPr>
            <p:cNvPr id="284" name="Google Shape;284;p21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21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6" name="Google Shape;286;p21"/>
          <p:cNvSpPr/>
          <p:nvPr/>
        </p:nvSpPr>
        <p:spPr>
          <a:xfrm>
            <a:off x="2052350" y="688194"/>
            <a:ext cx="6928200" cy="3499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7" name="Google Shape;28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26695">
            <a:off x="7584370" y="4316393"/>
            <a:ext cx="895561" cy="667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199197">
            <a:off x="7508936" y="3993195"/>
            <a:ext cx="1317154" cy="1121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08528" y="2200465"/>
            <a:ext cx="538767" cy="659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1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08535" y="1402294"/>
            <a:ext cx="538766" cy="611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1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09930" y="3418414"/>
            <a:ext cx="844792" cy="74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1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888866" y="1084926"/>
            <a:ext cx="945489" cy="1158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1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294153" y="2268102"/>
            <a:ext cx="1532129" cy="365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1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754181" y="2739381"/>
            <a:ext cx="992828" cy="1265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1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013552" y="2057028"/>
            <a:ext cx="673819" cy="821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1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314101" y="2836357"/>
            <a:ext cx="673819" cy="509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1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106782" y="1445854"/>
            <a:ext cx="624091" cy="524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1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623327" y="2061575"/>
            <a:ext cx="624108" cy="937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1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198319" y="3207856"/>
            <a:ext cx="448967" cy="659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1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950806" y="2804173"/>
            <a:ext cx="1720267" cy="573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1">
            <a:hlinkClick r:id="rId29"/>
          </p:cNvPr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4391796" y="1234373"/>
            <a:ext cx="673831" cy="807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1">
            <a:hlinkClick r:id="rId31"/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5557790" y="1270403"/>
            <a:ext cx="794063" cy="73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1">
            <a:hlinkClick r:id="rId33"/>
          </p:cNvPr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2847585" y="1437619"/>
            <a:ext cx="624092" cy="541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1">
            <a:hlinkClick r:id="rId35"/>
          </p:cNvPr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7177981" y="2519108"/>
            <a:ext cx="1489534" cy="400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1">
            <a:hlinkClick r:id="rId37"/>
          </p:cNvPr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762601" y="2224550"/>
            <a:ext cx="794062" cy="611807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1"/>
          <p:cNvSpPr txBox="1"/>
          <p:nvPr/>
        </p:nvSpPr>
        <p:spPr>
          <a:xfrm>
            <a:off x="2057337" y="696158"/>
            <a:ext cx="22044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Public College/Universities</a:t>
            </a:r>
            <a:endParaRPr b="1" sz="1500"/>
          </a:p>
        </p:txBody>
      </p:sp>
      <p:sp>
        <p:nvSpPr>
          <p:cNvPr id="307" name="Google Shape;307;p21"/>
          <p:cNvSpPr txBox="1"/>
          <p:nvPr/>
        </p:nvSpPr>
        <p:spPr>
          <a:xfrm>
            <a:off x="4250408" y="683990"/>
            <a:ext cx="2387700" cy="7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Technical Colleges</a:t>
            </a:r>
            <a:endParaRPr b="1" sz="1500"/>
          </a:p>
        </p:txBody>
      </p:sp>
      <p:sp>
        <p:nvSpPr>
          <p:cNvPr id="308" name="Google Shape;308;p21"/>
          <p:cNvSpPr txBox="1"/>
          <p:nvPr/>
        </p:nvSpPr>
        <p:spPr>
          <a:xfrm>
            <a:off x="6671082" y="671552"/>
            <a:ext cx="23142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Private College/Universities</a:t>
            </a:r>
            <a:endParaRPr b="1" sz="1500"/>
          </a:p>
        </p:txBody>
      </p:sp>
      <p:cxnSp>
        <p:nvCxnSpPr>
          <p:cNvPr id="309" name="Google Shape;309;p21"/>
          <p:cNvCxnSpPr/>
          <p:nvPr/>
        </p:nvCxnSpPr>
        <p:spPr>
          <a:xfrm>
            <a:off x="4250408" y="696158"/>
            <a:ext cx="44700" cy="3483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0" name="Google Shape;310;p21"/>
          <p:cNvCxnSpPr/>
          <p:nvPr/>
        </p:nvCxnSpPr>
        <p:spPr>
          <a:xfrm>
            <a:off x="6654717" y="696158"/>
            <a:ext cx="37500" cy="3491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1" name="Google Shape;311;p21">
            <a:hlinkClick r:id="rId39"/>
          </p:cNvPr>
          <p:cNvPicPr preferRelativeResize="0"/>
          <p:nvPr/>
        </p:nvPicPr>
        <p:blipFill rotWithShape="1">
          <a:blip r:embed="rId40">
            <a:alphaModFix/>
          </a:blip>
          <a:srcRect b="42106" l="0" r="0" t="27793"/>
          <a:stretch/>
        </p:blipFill>
        <p:spPr>
          <a:xfrm>
            <a:off x="4709000" y="4339125"/>
            <a:ext cx="1466100" cy="53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1">
            <a:hlinkClick r:id="rId41"/>
          </p:cNvPr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2739349" y="3251145"/>
            <a:ext cx="624111" cy="573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1">
            <a:hlinkClick r:id="rId43"/>
          </p:cNvPr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3464102" y="3118512"/>
            <a:ext cx="723944" cy="886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1">
            <a:hlinkClick r:id="rId45"/>
          </p:cNvPr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4556152" y="3482135"/>
            <a:ext cx="992828" cy="679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1">
            <a:hlinkClick r:id="rId47"/>
          </p:cNvPr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6897159" y="1406918"/>
            <a:ext cx="844792" cy="65091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16" name="Google Shape;316;p21"/>
          <p:cNvSpPr/>
          <p:nvPr/>
        </p:nvSpPr>
        <p:spPr>
          <a:xfrm>
            <a:off x="1441075" y="4355725"/>
            <a:ext cx="2649000" cy="533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u="sng">
                <a:solidFill>
                  <a:schemeClr val="accent5"/>
                </a:solidFill>
                <a:hlinkClick r:id="rId4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Utah Programs and Majors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u="sng">
                <a:solidFill>
                  <a:schemeClr val="hlink"/>
                </a:solidFill>
                <a:hlinkClick r:id="rId50"/>
              </a:rPr>
              <a:t>Facts-at-a-Glance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1"/>
          <p:cNvSpPr txBox="1"/>
          <p:nvPr/>
        </p:nvSpPr>
        <p:spPr>
          <a:xfrm>
            <a:off x="3944400" y="4908275"/>
            <a:ext cx="13167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</a:rPr>
              <a:t>Credit: Cottonwood High School</a:t>
            </a:r>
            <a:endParaRPr sz="600">
              <a:solidFill>
                <a:schemeClr val="lt1"/>
              </a:solidFill>
            </a:endParaRPr>
          </a:p>
        </p:txBody>
      </p:sp>
      <p:sp>
        <p:nvSpPr>
          <p:cNvPr id="318" name="Google Shape;318;p21"/>
          <p:cNvSpPr txBox="1"/>
          <p:nvPr/>
        </p:nvSpPr>
        <p:spPr>
          <a:xfrm>
            <a:off x="2769925" y="109775"/>
            <a:ext cx="50940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6D9EEB"/>
                </a:solidFill>
                <a:latin typeface="Secular One"/>
                <a:ea typeface="Secular One"/>
                <a:cs typeface="Secular One"/>
                <a:sym typeface="Secular One"/>
              </a:rPr>
              <a:t>COMPARING COLLEGES</a:t>
            </a:r>
            <a:endParaRPr b="1" sz="3000">
              <a:solidFill>
                <a:srgbClr val="6D9EEB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319" name="Google Shape;319;p21"/>
          <p:cNvSpPr/>
          <p:nvPr/>
        </p:nvSpPr>
        <p:spPr>
          <a:xfrm flipH="1" rot="-1963462">
            <a:off x="7885521" y="4268682"/>
            <a:ext cx="1140404" cy="179168"/>
          </a:xfrm>
          <a:prstGeom prst="flowChartConnector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u="sng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  <a:hlinkClick r:id="rId5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NCAA</a:t>
            </a:r>
            <a:r>
              <a:rPr lang="en" sz="600">
                <a:solidFill>
                  <a:schemeClr val="dk1"/>
                </a:solidFill>
              </a:rPr>
              <a:t> </a:t>
            </a:r>
            <a:r>
              <a:rPr lang="en" sz="800" u="sng">
                <a:solidFill>
                  <a:schemeClr val="hlink"/>
                </a:solidFill>
                <a:latin typeface="Impact"/>
                <a:ea typeface="Impact"/>
                <a:cs typeface="Impact"/>
                <a:sym typeface="Impact"/>
                <a:hlinkClick r:id="rId52"/>
              </a:rPr>
              <a:t>Updates</a:t>
            </a:r>
            <a:endParaRPr sz="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20" name="Google Shape;320;p21"/>
          <p:cNvSpPr txBox="1"/>
          <p:nvPr/>
        </p:nvSpPr>
        <p:spPr>
          <a:xfrm>
            <a:off x="152400" y="901475"/>
            <a:ext cx="2124000" cy="30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ctor"/>
              <a:buChar char="●"/>
            </a:pPr>
            <a:r>
              <a:rPr lang="en" sz="13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Compare Colleges and Universities, including degrees, costs, etc.</a:t>
            </a:r>
            <a:endParaRPr sz="13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ctor"/>
              <a:buChar char="●"/>
            </a:pPr>
            <a:r>
              <a:rPr lang="en" sz="13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Be aware of application and scholarship deadlines</a:t>
            </a:r>
            <a:endParaRPr sz="13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ctor"/>
              <a:buChar char="●"/>
            </a:pPr>
            <a:r>
              <a:rPr lang="en" sz="13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Virtual and on-campus tours   are available</a:t>
            </a:r>
            <a:endParaRPr sz="13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21" name="Google Shape;321;p21"/>
          <p:cNvGrpSpPr/>
          <p:nvPr/>
        </p:nvGrpSpPr>
        <p:grpSpPr>
          <a:xfrm rot="382462">
            <a:off x="139222" y="3574823"/>
            <a:ext cx="536905" cy="510986"/>
            <a:chOff x="2737971" y="3860000"/>
            <a:chExt cx="1611069" cy="921924"/>
          </a:xfrm>
        </p:grpSpPr>
        <p:grpSp>
          <p:nvGrpSpPr>
            <p:cNvPr id="322" name="Google Shape;322;p21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323" name="Google Shape;323;p21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21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21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" name="Google Shape;326;p21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21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21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21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21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21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21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21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" name="Google Shape;334;p21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" name="Google Shape;335;p21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" name="Google Shape;336;p21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37" name="Google Shape;337;p21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  <p:sp>
        <p:nvSpPr>
          <p:cNvPr id="338" name="Google Shape;338;p21"/>
          <p:cNvSpPr txBox="1"/>
          <p:nvPr/>
        </p:nvSpPr>
        <p:spPr>
          <a:xfrm>
            <a:off x="572300" y="109775"/>
            <a:ext cx="1720200" cy="7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College Applications</a:t>
            </a:r>
            <a:endParaRPr i="1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</a:rPr>
              <a:t>“Your Next Adventure”</a:t>
            </a:r>
            <a:endParaRPr i="1" sz="4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339" name="Google Shape;339;p21"/>
          <p:cNvSpPr/>
          <p:nvPr/>
        </p:nvSpPr>
        <p:spPr>
          <a:xfrm rot="2406779">
            <a:off x="131064" y="190838"/>
            <a:ext cx="400902" cy="400902"/>
          </a:xfrm>
          <a:prstGeom prst="teardrop">
            <a:avLst>
              <a:gd fmla="val 10000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21"/>
          <p:cNvSpPr/>
          <p:nvPr/>
        </p:nvSpPr>
        <p:spPr>
          <a:xfrm>
            <a:off x="204493" y="276381"/>
            <a:ext cx="254062" cy="229836"/>
          </a:xfrm>
          <a:custGeom>
            <a:rect b="b" l="l" r="r" t="t"/>
            <a:pathLst>
              <a:path extrusionOk="0" h="9097" w="9098">
                <a:moveTo>
                  <a:pt x="4549" y="0"/>
                </a:moveTo>
                <a:cubicBezTo>
                  <a:pt x="2037" y="0"/>
                  <a:pt x="1" y="2036"/>
                  <a:pt x="1" y="4548"/>
                </a:cubicBezTo>
                <a:cubicBezTo>
                  <a:pt x="1" y="7060"/>
                  <a:pt x="2037" y="9096"/>
                  <a:pt x="4549" y="9096"/>
                </a:cubicBezTo>
                <a:cubicBezTo>
                  <a:pt x="7061" y="9096"/>
                  <a:pt x="9097" y="7060"/>
                  <a:pt x="9097" y="4548"/>
                </a:cubicBezTo>
                <a:cubicBezTo>
                  <a:pt x="9097" y="2036"/>
                  <a:pt x="7061" y="0"/>
                  <a:pt x="454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Secular One"/>
                <a:ea typeface="Secular One"/>
                <a:cs typeface="Secular One"/>
                <a:sym typeface="Secular One"/>
              </a:rPr>
              <a:t>3</a:t>
            </a:r>
            <a:endParaRPr sz="2000">
              <a:latin typeface="Secular One"/>
              <a:ea typeface="Secular One"/>
              <a:cs typeface="Secular One"/>
              <a:sym typeface="Secular On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22"/>
          <p:cNvGrpSpPr/>
          <p:nvPr/>
        </p:nvGrpSpPr>
        <p:grpSpPr>
          <a:xfrm rot="9630392">
            <a:off x="6293047" y="2287204"/>
            <a:ext cx="4445194" cy="3079779"/>
            <a:chOff x="-2979150" y="-1440600"/>
            <a:chExt cx="7398293" cy="4287738"/>
          </a:xfrm>
        </p:grpSpPr>
        <p:sp>
          <p:nvSpPr>
            <p:cNvPr id="346" name="Google Shape;346;p22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22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8" name="Google Shape;348;p22"/>
          <p:cNvSpPr txBox="1"/>
          <p:nvPr/>
        </p:nvSpPr>
        <p:spPr>
          <a:xfrm>
            <a:off x="4765575" y="2018725"/>
            <a:ext cx="4212600" cy="26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What is an Articulation Agreement or Transfer Guide? 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Guide for transfer credit between two schools. 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 u="sng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Utah Transfer Guide</a:t>
            </a:r>
            <a:r>
              <a:rPr lang="en" sz="1800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</a:rPr>
              <a:t> 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 u="sng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BYU Transfer Guide</a:t>
            </a:r>
            <a:endParaRPr sz="1800">
              <a:solidFill>
                <a:srgbClr val="FC8B60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pic>
        <p:nvPicPr>
          <p:cNvPr id="349" name="Google Shape;34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4075" y="150600"/>
            <a:ext cx="3676474" cy="18083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0" name="Google Shape;350;p22"/>
          <p:cNvGrpSpPr/>
          <p:nvPr/>
        </p:nvGrpSpPr>
        <p:grpSpPr>
          <a:xfrm rot="-3941302">
            <a:off x="8171149" y="3262195"/>
            <a:ext cx="536893" cy="510974"/>
            <a:chOff x="2737971" y="3860000"/>
            <a:chExt cx="1611069" cy="921924"/>
          </a:xfrm>
        </p:grpSpPr>
        <p:grpSp>
          <p:nvGrpSpPr>
            <p:cNvPr id="351" name="Google Shape;351;p22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352" name="Google Shape;352;p22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" name="Google Shape;353;p22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22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22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" name="Google Shape;356;p22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22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22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22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22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22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22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22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22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22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6" name="Google Shape;366;p22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  <p:sp>
        <p:nvSpPr>
          <p:cNvPr id="367" name="Google Shape;367;p22"/>
          <p:cNvSpPr txBox="1"/>
          <p:nvPr/>
        </p:nvSpPr>
        <p:spPr>
          <a:xfrm>
            <a:off x="226325" y="609100"/>
            <a:ext cx="4539300" cy="42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Choosing a College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ctor"/>
              <a:buChar char="●"/>
            </a:pPr>
            <a:r>
              <a:rPr lang="en" sz="1300" u="sng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Keys to Success</a:t>
            </a:r>
            <a:r>
              <a:rPr lang="en" sz="13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 has a college search tool that allows you to filter schools by majors, location, cost, admissions, etc…</a:t>
            </a:r>
            <a:endParaRPr sz="13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300" u="sng">
                <a:solidFill>
                  <a:srgbClr val="FC6460"/>
                </a:solidFill>
                <a:latin typeface="Actor"/>
                <a:ea typeface="Actor"/>
                <a:cs typeface="Actor"/>
                <a:sym typeface="Actor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YouScience</a:t>
            </a:r>
            <a:r>
              <a:rPr lang="en" sz="1300">
                <a:solidFill>
                  <a:srgbClr val="FC6460"/>
                </a:solidFill>
                <a:latin typeface="Actor"/>
                <a:ea typeface="Actor"/>
                <a:cs typeface="Actor"/>
                <a:sym typeface="Actor"/>
              </a:rPr>
              <a:t> </a:t>
            </a:r>
            <a:r>
              <a:rPr lang="en" sz="10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uncover student aptitudes, then connect these aptitudes to careers and educational pathways designed to help students find relevance in school and confidence beyond.</a:t>
            </a:r>
            <a:endParaRPr sz="13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Selecting Courses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ctor"/>
              <a:buChar char="●"/>
            </a:pP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What classes should I take? </a:t>
            </a:r>
            <a:endParaRPr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ctor"/>
              <a:buChar char="●"/>
            </a:pPr>
            <a:r>
              <a:rPr lang="en" u="sng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USU Degree Finder</a:t>
            </a:r>
            <a:endParaRPr>
              <a:solidFill>
                <a:srgbClr val="FC8B60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Find degrees and required classes</a:t>
            </a:r>
            <a:r>
              <a:rPr lang="en">
                <a:solidFill>
                  <a:schemeClr val="lt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</a:t>
            </a:r>
            <a:endParaRPr>
              <a:solidFill>
                <a:schemeClr val="lt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Meet with College representatives during lunches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ctor"/>
              <a:buChar char="●"/>
            </a:pPr>
            <a:r>
              <a:rPr lang="en" sz="15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Watch for representatives by The Mine</a:t>
            </a:r>
            <a:endParaRPr sz="15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ctor"/>
              <a:buChar char="●"/>
            </a:pPr>
            <a:r>
              <a:rPr lang="en" sz="15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SLCC - CE lunch &amp; plan sessions once a month</a:t>
            </a:r>
            <a:endParaRPr sz="15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368" name="Google Shape;368;p22"/>
          <p:cNvSpPr txBox="1"/>
          <p:nvPr/>
        </p:nvSpPr>
        <p:spPr>
          <a:xfrm>
            <a:off x="445625" y="265000"/>
            <a:ext cx="4212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93C47D"/>
                </a:solidFill>
                <a:latin typeface="Secular One"/>
                <a:ea typeface="Secular One"/>
                <a:cs typeface="Secular One"/>
                <a:sym typeface="Secular One"/>
              </a:rPr>
              <a:t>MORE COLLEGE TOOLS</a:t>
            </a:r>
            <a:endParaRPr b="1" sz="3000">
              <a:solidFill>
                <a:srgbClr val="93C47D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" name="Google Shape;373;p23"/>
          <p:cNvGrpSpPr/>
          <p:nvPr/>
        </p:nvGrpSpPr>
        <p:grpSpPr>
          <a:xfrm rot="10800000">
            <a:off x="3420715" y="3028661"/>
            <a:ext cx="6147242" cy="2629669"/>
            <a:chOff x="-2979150" y="-1440600"/>
            <a:chExt cx="7398293" cy="4287738"/>
          </a:xfrm>
        </p:grpSpPr>
        <p:sp>
          <p:nvSpPr>
            <p:cNvPr id="374" name="Google Shape;374;p23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23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6" name="Google Shape;376;p23"/>
          <p:cNvGrpSpPr/>
          <p:nvPr/>
        </p:nvGrpSpPr>
        <p:grpSpPr>
          <a:xfrm flipH="1" rot="-3055119">
            <a:off x="5840187" y="3984636"/>
            <a:ext cx="536918" cy="510955"/>
            <a:chOff x="2737971" y="3860000"/>
            <a:chExt cx="1611069" cy="921924"/>
          </a:xfrm>
        </p:grpSpPr>
        <p:grpSp>
          <p:nvGrpSpPr>
            <p:cNvPr id="377" name="Google Shape;377;p23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378" name="Google Shape;378;p23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" name="Google Shape;379;p23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" name="Google Shape;380;p23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23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23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23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23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23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23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23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23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23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23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23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2" name="Google Shape;392;p23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  <p:sp>
        <p:nvSpPr>
          <p:cNvPr id="393" name="Google Shape;393;p23"/>
          <p:cNvSpPr txBox="1"/>
          <p:nvPr/>
        </p:nvSpPr>
        <p:spPr>
          <a:xfrm>
            <a:off x="226325" y="837700"/>
            <a:ext cx="4539300" cy="36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ctor"/>
              <a:buChar char="●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November 11 - Weber State Tour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○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9:05 - 2:30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●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November 12 - Snow College Tour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○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8:30 - 3:00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●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November 13 - Utah State Tour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○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8:30 - 3:00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●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November 18 - BYU Tour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○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8:50 - 1:00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●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November 19 - UVU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○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9:05 - 2:00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●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November 21 - SLCC Tour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○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9:00 - 1:00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394" name="Google Shape;394;p23"/>
          <p:cNvSpPr txBox="1"/>
          <p:nvPr/>
        </p:nvSpPr>
        <p:spPr>
          <a:xfrm>
            <a:off x="178700" y="265000"/>
            <a:ext cx="8849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93C47D"/>
                </a:solidFill>
                <a:latin typeface="Secular One"/>
                <a:ea typeface="Secular One"/>
                <a:cs typeface="Secular One"/>
                <a:sym typeface="Secular One"/>
              </a:rPr>
              <a:t>COLLEGE TOURS</a:t>
            </a:r>
            <a:endParaRPr b="1" sz="3200">
              <a:solidFill>
                <a:srgbClr val="93C47D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395" name="Google Shape;395;p23"/>
          <p:cNvSpPr txBox="1"/>
          <p:nvPr/>
        </p:nvSpPr>
        <p:spPr>
          <a:xfrm>
            <a:off x="4207850" y="1514150"/>
            <a:ext cx="4498500" cy="9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Come and experience campus first hand, talk to an ambassador, get all of your questions answered about the schools.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" name="Google Shape;396;p23"/>
          <p:cNvSpPr txBox="1"/>
          <p:nvPr/>
        </p:nvSpPr>
        <p:spPr>
          <a:xfrm>
            <a:off x="4728425" y="2472050"/>
            <a:ext cx="35352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Sign up in the counseling office and pick up your permission form at that time.  It will be a first come first serve basis when you turn in your permission slip.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Google Shape;401;p24"/>
          <p:cNvGrpSpPr/>
          <p:nvPr/>
        </p:nvGrpSpPr>
        <p:grpSpPr>
          <a:xfrm rot="-5400390">
            <a:off x="4343813" y="368308"/>
            <a:ext cx="6519376" cy="3686168"/>
            <a:chOff x="-2979150" y="-1440600"/>
            <a:chExt cx="7398293" cy="4287738"/>
          </a:xfrm>
        </p:grpSpPr>
        <p:sp>
          <p:nvSpPr>
            <p:cNvPr id="402" name="Google Shape;402;p24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24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4" name="Google Shape;404;p24"/>
          <p:cNvSpPr txBox="1"/>
          <p:nvPr/>
        </p:nvSpPr>
        <p:spPr>
          <a:xfrm>
            <a:off x="304800" y="278625"/>
            <a:ext cx="8337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accent5"/>
                </a:solidFill>
                <a:latin typeface="Secular One"/>
                <a:ea typeface="Secular One"/>
                <a:cs typeface="Secular One"/>
                <a:sym typeface="Secular One"/>
              </a:rPr>
              <a:t>COLLEGE TESTING</a:t>
            </a:r>
            <a:endParaRPr b="1" sz="3000">
              <a:solidFill>
                <a:schemeClr val="accent5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405" name="Google Shape;405;p24"/>
          <p:cNvSpPr txBox="1"/>
          <p:nvPr/>
        </p:nvSpPr>
        <p:spPr>
          <a:xfrm>
            <a:off x="278450" y="1434700"/>
            <a:ext cx="5755200" cy="29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Dates 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ACT vs SAT 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Residual ACT/On-Campus ACT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Some schools are test optional for admissions and/or scholarships (please review the individual college websites for their policies)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406" name="Google Shape;406;p24"/>
          <p:cNvSpPr txBox="1"/>
          <p:nvPr/>
        </p:nvSpPr>
        <p:spPr>
          <a:xfrm>
            <a:off x="3135000" y="4096600"/>
            <a:ext cx="26772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Click to learn more a</a:t>
            </a: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bout the </a:t>
            </a:r>
            <a:r>
              <a:rPr lang="en" sz="1800" u="sng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</a:t>
            </a: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 or </a:t>
            </a:r>
            <a:r>
              <a:rPr lang="en" sz="1800" u="sng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SAT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407" name="Google Shape;407;p24"/>
          <p:cNvGrpSpPr/>
          <p:nvPr/>
        </p:nvGrpSpPr>
        <p:grpSpPr>
          <a:xfrm rot="2962132">
            <a:off x="8349541" y="3081614"/>
            <a:ext cx="536869" cy="510949"/>
            <a:chOff x="2737971" y="3860000"/>
            <a:chExt cx="1611069" cy="921924"/>
          </a:xfrm>
        </p:grpSpPr>
        <p:grpSp>
          <p:nvGrpSpPr>
            <p:cNvPr id="408" name="Google Shape;408;p24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409" name="Google Shape;409;p24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24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24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24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24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24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p24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24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24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24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24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24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24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24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23" name="Google Shape;423;p24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  <p:pic>
        <p:nvPicPr>
          <p:cNvPr id="424" name="Google Shape;42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7425" y="421871"/>
            <a:ext cx="4913625" cy="2217479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24"/>
          <p:cNvSpPr txBox="1"/>
          <p:nvPr/>
        </p:nvSpPr>
        <p:spPr>
          <a:xfrm>
            <a:off x="6883900" y="4546600"/>
            <a:ext cx="11034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ACT.org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" name="Google Shape;430;p25"/>
          <p:cNvGrpSpPr/>
          <p:nvPr/>
        </p:nvGrpSpPr>
        <p:grpSpPr>
          <a:xfrm rot="-6931792">
            <a:off x="5024874" y="-844346"/>
            <a:ext cx="6519702" cy="3686112"/>
            <a:chOff x="-2979150" y="-1440600"/>
            <a:chExt cx="7398293" cy="4287738"/>
          </a:xfrm>
        </p:grpSpPr>
        <p:sp>
          <p:nvSpPr>
            <p:cNvPr id="431" name="Google Shape;431;p25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25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3" name="Google Shape;433;p25"/>
          <p:cNvSpPr/>
          <p:nvPr/>
        </p:nvSpPr>
        <p:spPr>
          <a:xfrm>
            <a:off x="271775" y="1448350"/>
            <a:ext cx="4101300" cy="298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4" name="Google Shape;434;p25"/>
          <p:cNvSpPr txBox="1"/>
          <p:nvPr/>
        </p:nvSpPr>
        <p:spPr>
          <a:xfrm>
            <a:off x="84000" y="244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Secular One"/>
                <a:ea typeface="Secular One"/>
                <a:cs typeface="Secular One"/>
                <a:sym typeface="Secular One"/>
              </a:rPr>
              <a:t>UCAW - UTAH COLLEGE APPLICATION WEEK</a:t>
            </a:r>
            <a:endParaRPr b="1" sz="3000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grpSp>
        <p:nvGrpSpPr>
          <p:cNvPr id="435" name="Google Shape;435;p25"/>
          <p:cNvGrpSpPr/>
          <p:nvPr/>
        </p:nvGrpSpPr>
        <p:grpSpPr>
          <a:xfrm>
            <a:off x="546563" y="1782333"/>
            <a:ext cx="3558887" cy="2486367"/>
            <a:chOff x="328913" y="2112583"/>
            <a:chExt cx="3558887" cy="2486367"/>
          </a:xfrm>
        </p:grpSpPr>
        <p:pic>
          <p:nvPicPr>
            <p:cNvPr id="436" name="Google Shape;436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193088" y="3006225"/>
              <a:ext cx="643525" cy="643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7" name="Google Shape;437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28913" y="2181805"/>
              <a:ext cx="671450" cy="5416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8" name="Google Shape;438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089999" y="3895193"/>
              <a:ext cx="797800" cy="4300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9" name="Google Shape;439;p2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196300" y="2187564"/>
              <a:ext cx="671459" cy="613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" name="Google Shape;440;p2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088487" y="2147450"/>
              <a:ext cx="705901" cy="613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1" name="Google Shape;441;p25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-5399983">
              <a:off x="2119500" y="3928402"/>
              <a:ext cx="790700" cy="5503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2" name="Google Shape;442;p25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rot="-5400011">
              <a:off x="3140225" y="2975049"/>
              <a:ext cx="714950" cy="7058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3" name="Google Shape;443;p25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 rot="-5400000">
              <a:off x="315338" y="3038911"/>
              <a:ext cx="698649" cy="5781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4" name="Google Shape;444;p25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 rot="-5400009">
              <a:off x="1314387" y="3916876"/>
              <a:ext cx="435275" cy="5841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5" name="Google Shape;445;p25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79064" y="3054900"/>
              <a:ext cx="705899" cy="5461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6" name="Google Shape;446;p25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328932" y="3895212"/>
              <a:ext cx="671449" cy="6274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7" name="Google Shape;447;p25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2222776" y="2112583"/>
              <a:ext cx="584150" cy="68834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8" name="Google Shape;448;p25"/>
          <p:cNvSpPr txBox="1"/>
          <p:nvPr/>
        </p:nvSpPr>
        <p:spPr>
          <a:xfrm>
            <a:off x="2769000" y="716550"/>
            <a:ext cx="40284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5"/>
                </a:solidFill>
                <a:latin typeface="Catamaran"/>
                <a:ea typeface="Catamaran"/>
                <a:cs typeface="Catamaran"/>
                <a:sym typeface="Catamaran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https://ushe.edu/utah-college-application-week/</a:t>
            </a:r>
            <a:endParaRPr>
              <a:solidFill>
                <a:schemeClr val="accent5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49" name="Google Shape;449;p25"/>
          <p:cNvSpPr txBox="1"/>
          <p:nvPr/>
        </p:nvSpPr>
        <p:spPr>
          <a:xfrm>
            <a:off x="4498350" y="1406600"/>
            <a:ext cx="4568400" cy="34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75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Oct 1st &amp; 2nd during your LA Class</a:t>
            </a:r>
            <a:endParaRPr b="1" sz="2275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17182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tamaran"/>
              <a:buChar char="●"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Start and/or finish at least ONE application 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1718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tamaran"/>
              <a:buChar char="●"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Studentaid #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1718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tamaran"/>
              <a:buChar char="●"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Scholarship Help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1718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Catamaran"/>
              <a:buChar char="●"/>
            </a:pPr>
            <a:r>
              <a:rPr lang="en" sz="1800" u="sng">
                <a:solidFill>
                  <a:schemeClr val="accent5"/>
                </a:solidFill>
                <a:latin typeface="Catamaran"/>
                <a:ea typeface="Catamaran"/>
                <a:cs typeface="Catamaran"/>
                <a:sym typeface="Catamaran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Letter of Recommendation Worksheet</a:t>
            </a:r>
            <a:endParaRPr sz="1800">
              <a:solidFill>
                <a:schemeClr val="accent5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1718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tamaran"/>
              <a:buChar char="●"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Request your transcripts through Parchment</a:t>
            </a:r>
            <a:endParaRPr sz="1800">
              <a:solidFill>
                <a:srgbClr val="FC8B6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1718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tamaran"/>
              <a:buChar char="●"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YouScience - Career exploration and aptitude test.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1718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tamaran"/>
              <a:buChar char="●"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Application information worksheet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grpSp>
        <p:nvGrpSpPr>
          <p:cNvPr id="450" name="Google Shape;450;p25"/>
          <p:cNvGrpSpPr/>
          <p:nvPr/>
        </p:nvGrpSpPr>
        <p:grpSpPr>
          <a:xfrm rot="1179507">
            <a:off x="8162286" y="629986"/>
            <a:ext cx="536843" cy="510987"/>
            <a:chOff x="2737971" y="3860000"/>
            <a:chExt cx="1611069" cy="921924"/>
          </a:xfrm>
        </p:grpSpPr>
        <p:grpSp>
          <p:nvGrpSpPr>
            <p:cNvPr id="451" name="Google Shape;451;p25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452" name="Google Shape;452;p25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" name="Google Shape;453;p25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25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25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5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25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" name="Google Shape;458;p25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" name="Google Shape;459;p25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" name="Google Shape;460;p25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" name="Google Shape;461;p25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25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25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" name="Google Shape;464;p25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" name="Google Shape;465;p25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66" name="Google Shape;466;p25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6"/>
          <p:cNvSpPr txBox="1"/>
          <p:nvPr/>
        </p:nvSpPr>
        <p:spPr>
          <a:xfrm>
            <a:off x="298325" y="174600"/>
            <a:ext cx="327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C8B60"/>
                </a:solidFill>
                <a:latin typeface="Secular One"/>
                <a:ea typeface="Secular One"/>
                <a:cs typeface="Secular One"/>
                <a:sym typeface="Secular One"/>
              </a:rPr>
              <a:t>WORKSHEETS</a:t>
            </a:r>
            <a:endParaRPr b="1" sz="3000">
              <a:solidFill>
                <a:srgbClr val="FC8B60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grpSp>
        <p:nvGrpSpPr>
          <p:cNvPr id="472" name="Google Shape;472;p26"/>
          <p:cNvGrpSpPr/>
          <p:nvPr/>
        </p:nvGrpSpPr>
        <p:grpSpPr>
          <a:xfrm rot="9271864">
            <a:off x="3375620" y="1371486"/>
            <a:ext cx="6520493" cy="3685981"/>
            <a:chOff x="-2979150" y="-1440600"/>
            <a:chExt cx="7398293" cy="4287738"/>
          </a:xfrm>
        </p:grpSpPr>
        <p:sp>
          <p:nvSpPr>
            <p:cNvPr id="473" name="Google Shape;473;p26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26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5" name="Google Shape;475;p26"/>
          <p:cNvSpPr txBox="1"/>
          <p:nvPr/>
        </p:nvSpPr>
        <p:spPr>
          <a:xfrm>
            <a:off x="275250" y="790875"/>
            <a:ext cx="4048500" cy="26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 u="sng">
                <a:solidFill>
                  <a:schemeClr val="accent5"/>
                </a:solidFill>
                <a:latin typeface="Actor"/>
                <a:ea typeface="Actor"/>
                <a:cs typeface="Actor"/>
                <a:sym typeface="Acto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Letter of Recommendation </a:t>
            </a:r>
            <a:endParaRPr sz="6400">
              <a:solidFill>
                <a:schemeClr val="accent5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ctor"/>
              <a:buChar char="●"/>
            </a:pPr>
            <a:r>
              <a:rPr lang="en" sz="64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Why should you get one? </a:t>
            </a:r>
            <a:endParaRPr sz="64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ctor"/>
              <a:buChar char="●"/>
            </a:pPr>
            <a:r>
              <a:rPr lang="en" sz="64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How is the worksheet helpful for the person writing the letter? </a:t>
            </a:r>
            <a:endParaRPr sz="64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ctor"/>
              <a:buChar char="●"/>
            </a:pPr>
            <a:r>
              <a:rPr lang="en" sz="64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When should you ask for letter of recommendation?</a:t>
            </a:r>
            <a:endParaRPr sz="64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ctor"/>
              <a:buChar char="●"/>
            </a:pPr>
            <a:r>
              <a:rPr lang="en" sz="64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Not for University of Utah Common App!!!</a:t>
            </a:r>
            <a:endParaRPr sz="64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476" name="Google Shape;476;p26"/>
          <p:cNvSpPr txBox="1"/>
          <p:nvPr/>
        </p:nvSpPr>
        <p:spPr>
          <a:xfrm>
            <a:off x="250525" y="3465675"/>
            <a:ext cx="3922800" cy="14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latin typeface="Actor"/>
                <a:ea typeface="Actor"/>
                <a:cs typeface="Actor"/>
                <a:sym typeface="Actor"/>
                <a:hlinkClick r:id="rId4"/>
              </a:rPr>
              <a:t>College Application Worksheet </a:t>
            </a:r>
            <a:endParaRPr sz="1600">
              <a:solidFill>
                <a:srgbClr val="00695C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0" marL="45720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●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Helpful to complete college applications during UCAW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0" marL="457200" rtl="0" algn="l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600"/>
              <a:buFont typeface="Actor"/>
              <a:buChar char="●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Use your personal email</a:t>
            </a: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 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pic>
        <p:nvPicPr>
          <p:cNvPr id="477" name="Google Shape;47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52475" y="250800"/>
            <a:ext cx="3154225" cy="326885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78" name="Google Shape;47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95875" y="1805425"/>
            <a:ext cx="2977825" cy="305387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479" name="Google Shape;479;p26"/>
          <p:cNvGrpSpPr/>
          <p:nvPr/>
        </p:nvGrpSpPr>
        <p:grpSpPr>
          <a:xfrm rot="-1164170">
            <a:off x="8095632" y="947540"/>
            <a:ext cx="536849" cy="510921"/>
            <a:chOff x="2737971" y="3860000"/>
            <a:chExt cx="1611069" cy="921924"/>
          </a:xfrm>
        </p:grpSpPr>
        <p:grpSp>
          <p:nvGrpSpPr>
            <p:cNvPr id="480" name="Google Shape;480;p26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481" name="Google Shape;481;p26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26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26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26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26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26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26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26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26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26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26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26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26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26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95" name="Google Shape;495;p26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  <p:sp>
        <p:nvSpPr>
          <p:cNvPr id="496" name="Google Shape;496;p26"/>
          <p:cNvSpPr txBox="1"/>
          <p:nvPr/>
        </p:nvSpPr>
        <p:spPr>
          <a:xfrm>
            <a:off x="3210350" y="495125"/>
            <a:ext cx="1668300" cy="9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**Electronic copy: 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You can save a copy of recommendation form in canvas, edit, re-share with teacher or counselor.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" name="Google Shape;501;p27"/>
          <p:cNvGrpSpPr/>
          <p:nvPr/>
        </p:nvGrpSpPr>
        <p:grpSpPr>
          <a:xfrm>
            <a:off x="-1386874" y="2195133"/>
            <a:ext cx="13583465" cy="3920251"/>
            <a:chOff x="-2122624" y="2140633"/>
            <a:chExt cx="13583465" cy="3920251"/>
          </a:xfrm>
        </p:grpSpPr>
        <p:grpSp>
          <p:nvGrpSpPr>
            <p:cNvPr id="502" name="Google Shape;502;p27"/>
            <p:cNvGrpSpPr/>
            <p:nvPr/>
          </p:nvGrpSpPr>
          <p:grpSpPr>
            <a:xfrm rot="692046">
              <a:off x="-1699033" y="2694536"/>
              <a:ext cx="6415893" cy="2812445"/>
              <a:chOff x="-3061865" y="-1411770"/>
              <a:chExt cx="7398293" cy="4287738"/>
            </a:xfrm>
          </p:grpSpPr>
          <p:sp>
            <p:nvSpPr>
              <p:cNvPr id="503" name="Google Shape;503;p27"/>
              <p:cNvSpPr/>
              <p:nvPr/>
            </p:nvSpPr>
            <p:spPr>
              <a:xfrm>
                <a:off x="-3061865" y="-1411770"/>
                <a:ext cx="7398293" cy="4287738"/>
              </a:xfrm>
              <a:custGeom>
                <a:rect b="b" l="l" r="r" t="t"/>
                <a:pathLst>
                  <a:path extrusionOk="0" h="33432" w="57682">
                    <a:moveTo>
                      <a:pt x="1769" y="20835"/>
                    </a:moveTo>
                    <a:cubicBezTo>
                      <a:pt x="17205" y="28606"/>
                      <a:pt x="24064" y="21282"/>
                      <a:pt x="30602" y="14299"/>
                    </a:cubicBezTo>
                    <a:cubicBezTo>
                      <a:pt x="37449" y="6988"/>
                      <a:pt x="43994" y="0"/>
                      <a:pt x="57682" y="6680"/>
                    </a:cubicBezTo>
                    <a:cubicBezTo>
                      <a:pt x="55959" y="10218"/>
                      <a:pt x="55959" y="10218"/>
                      <a:pt x="55959" y="10218"/>
                    </a:cubicBezTo>
                    <a:cubicBezTo>
                      <a:pt x="44863" y="4804"/>
                      <a:pt x="39292" y="10753"/>
                      <a:pt x="33464" y="16976"/>
                    </a:cubicBezTo>
                    <a:cubicBezTo>
                      <a:pt x="25943" y="25007"/>
                      <a:pt x="18054" y="33432"/>
                      <a:pt x="0" y="24343"/>
                    </a:cubicBezTo>
                    <a:lnTo>
                      <a:pt x="1769" y="20835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" name="Google Shape;504;p27"/>
              <p:cNvSpPr/>
              <p:nvPr/>
            </p:nvSpPr>
            <p:spPr>
              <a:xfrm>
                <a:off x="-2873185" y="-681503"/>
                <a:ext cx="7153629" cy="2620247"/>
              </a:xfrm>
              <a:custGeom>
                <a:rect b="b" l="l" r="r" t="t"/>
                <a:pathLst>
                  <a:path extrusionOk="0" h="20426" w="55769">
                    <a:moveTo>
                      <a:pt x="772" y="16883"/>
                    </a:moveTo>
                    <a:cubicBezTo>
                      <a:pt x="482" y="16741"/>
                      <a:pt x="482" y="16741"/>
                      <a:pt x="482" y="16741"/>
                    </a:cubicBezTo>
                    <a:cubicBezTo>
                      <a:pt x="111" y="16557"/>
                      <a:pt x="111" y="16557"/>
                      <a:pt x="111" y="16557"/>
                    </a:cubicBezTo>
                    <a:cubicBezTo>
                      <a:pt x="0" y="16777"/>
                      <a:pt x="0" y="16777"/>
                      <a:pt x="0" y="16777"/>
                    </a:cubicBezTo>
                    <a:cubicBezTo>
                      <a:pt x="373" y="16962"/>
                      <a:pt x="373" y="16962"/>
                      <a:pt x="373" y="16962"/>
                    </a:cubicBezTo>
                    <a:cubicBezTo>
                      <a:pt x="663" y="17104"/>
                      <a:pt x="663" y="17104"/>
                      <a:pt x="663" y="17104"/>
                    </a:cubicBezTo>
                    <a:cubicBezTo>
                      <a:pt x="772" y="16883"/>
                      <a:pt x="772" y="16883"/>
                      <a:pt x="772" y="16883"/>
                    </a:cubicBezTo>
                    <a:close/>
                    <a:moveTo>
                      <a:pt x="55769" y="2283"/>
                    </a:moveTo>
                    <a:cubicBezTo>
                      <a:pt x="55739" y="2269"/>
                      <a:pt x="55739" y="2269"/>
                      <a:pt x="55739" y="2269"/>
                    </a:cubicBezTo>
                    <a:cubicBezTo>
                      <a:pt x="55436" y="2126"/>
                      <a:pt x="55436" y="2126"/>
                      <a:pt x="55436" y="2126"/>
                    </a:cubicBezTo>
                    <a:cubicBezTo>
                      <a:pt x="55135" y="1989"/>
                      <a:pt x="55135" y="1989"/>
                      <a:pt x="55135" y="1989"/>
                    </a:cubicBezTo>
                    <a:cubicBezTo>
                      <a:pt x="55096" y="1972"/>
                      <a:pt x="55096" y="1972"/>
                      <a:pt x="55096" y="1972"/>
                    </a:cubicBezTo>
                    <a:cubicBezTo>
                      <a:pt x="54997" y="2197"/>
                      <a:pt x="54997" y="2197"/>
                      <a:pt x="54997" y="2197"/>
                    </a:cubicBezTo>
                    <a:cubicBezTo>
                      <a:pt x="55034" y="2214"/>
                      <a:pt x="55034" y="2214"/>
                      <a:pt x="55034" y="2214"/>
                    </a:cubicBezTo>
                    <a:cubicBezTo>
                      <a:pt x="55332" y="2350"/>
                      <a:pt x="55332" y="2350"/>
                      <a:pt x="55332" y="2350"/>
                    </a:cubicBezTo>
                    <a:cubicBezTo>
                      <a:pt x="55634" y="2491"/>
                      <a:pt x="55634" y="2491"/>
                      <a:pt x="55634" y="2491"/>
                    </a:cubicBezTo>
                    <a:cubicBezTo>
                      <a:pt x="55664" y="2506"/>
                      <a:pt x="55664" y="2506"/>
                      <a:pt x="55664" y="2506"/>
                    </a:cubicBezTo>
                    <a:cubicBezTo>
                      <a:pt x="55769" y="2283"/>
                      <a:pt x="55769" y="2283"/>
                      <a:pt x="55769" y="2283"/>
                    </a:cubicBezTo>
                    <a:close/>
                    <a:moveTo>
                      <a:pt x="54643" y="1774"/>
                    </a:moveTo>
                    <a:cubicBezTo>
                      <a:pt x="54540" y="1729"/>
                      <a:pt x="54540" y="1729"/>
                      <a:pt x="54540" y="1729"/>
                    </a:cubicBezTo>
                    <a:cubicBezTo>
                      <a:pt x="54246" y="1607"/>
                      <a:pt x="54246" y="1607"/>
                      <a:pt x="54246" y="1607"/>
                    </a:cubicBezTo>
                    <a:cubicBezTo>
                      <a:pt x="53959" y="1490"/>
                      <a:pt x="53959" y="1490"/>
                      <a:pt x="53959" y="1490"/>
                    </a:cubicBezTo>
                    <a:cubicBezTo>
                      <a:pt x="53868" y="1719"/>
                      <a:pt x="53868" y="1719"/>
                      <a:pt x="53868" y="1719"/>
                    </a:cubicBezTo>
                    <a:cubicBezTo>
                      <a:pt x="54153" y="1834"/>
                      <a:pt x="54153" y="1834"/>
                      <a:pt x="54153" y="1834"/>
                    </a:cubicBezTo>
                    <a:cubicBezTo>
                      <a:pt x="54444" y="1956"/>
                      <a:pt x="54444" y="1956"/>
                      <a:pt x="54444" y="1956"/>
                    </a:cubicBezTo>
                    <a:cubicBezTo>
                      <a:pt x="54547" y="2000"/>
                      <a:pt x="54547" y="2000"/>
                      <a:pt x="54547" y="2000"/>
                    </a:cubicBezTo>
                    <a:cubicBezTo>
                      <a:pt x="54643" y="1774"/>
                      <a:pt x="54643" y="1774"/>
                      <a:pt x="54643" y="1774"/>
                    </a:cubicBezTo>
                    <a:close/>
                    <a:moveTo>
                      <a:pt x="53497" y="1312"/>
                    </a:moveTo>
                    <a:cubicBezTo>
                      <a:pt x="53379" y="1268"/>
                      <a:pt x="53379" y="1268"/>
                      <a:pt x="53379" y="1268"/>
                    </a:cubicBezTo>
                    <a:cubicBezTo>
                      <a:pt x="53095" y="1164"/>
                      <a:pt x="53095" y="1164"/>
                      <a:pt x="53095" y="1164"/>
                    </a:cubicBezTo>
                    <a:cubicBezTo>
                      <a:pt x="52798" y="1060"/>
                      <a:pt x="52798" y="1060"/>
                      <a:pt x="52798" y="1060"/>
                    </a:cubicBezTo>
                    <a:cubicBezTo>
                      <a:pt x="52721" y="1294"/>
                      <a:pt x="52721" y="1294"/>
                      <a:pt x="52721" y="1294"/>
                    </a:cubicBezTo>
                    <a:cubicBezTo>
                      <a:pt x="53013" y="1396"/>
                      <a:pt x="53013" y="1396"/>
                      <a:pt x="53013" y="1396"/>
                    </a:cubicBezTo>
                    <a:cubicBezTo>
                      <a:pt x="53294" y="1499"/>
                      <a:pt x="53294" y="1499"/>
                      <a:pt x="53294" y="1499"/>
                    </a:cubicBezTo>
                    <a:cubicBezTo>
                      <a:pt x="53411" y="1543"/>
                      <a:pt x="53411" y="1543"/>
                      <a:pt x="53411" y="1543"/>
                    </a:cubicBezTo>
                    <a:cubicBezTo>
                      <a:pt x="53497" y="1312"/>
                      <a:pt x="53497" y="1312"/>
                      <a:pt x="53497" y="1312"/>
                    </a:cubicBezTo>
                    <a:close/>
                    <a:moveTo>
                      <a:pt x="52329" y="905"/>
                    </a:moveTo>
                    <a:cubicBezTo>
                      <a:pt x="52257" y="882"/>
                      <a:pt x="52257" y="882"/>
                      <a:pt x="52257" y="882"/>
                    </a:cubicBezTo>
                    <a:cubicBezTo>
                      <a:pt x="51982" y="797"/>
                      <a:pt x="51982" y="797"/>
                      <a:pt x="51982" y="797"/>
                    </a:cubicBezTo>
                    <a:cubicBezTo>
                      <a:pt x="51709" y="717"/>
                      <a:pt x="51709" y="717"/>
                      <a:pt x="51709" y="717"/>
                    </a:cubicBezTo>
                    <a:cubicBezTo>
                      <a:pt x="51617" y="691"/>
                      <a:pt x="51617" y="691"/>
                      <a:pt x="51617" y="691"/>
                    </a:cubicBezTo>
                    <a:cubicBezTo>
                      <a:pt x="51552" y="929"/>
                      <a:pt x="51552" y="929"/>
                      <a:pt x="51552" y="929"/>
                    </a:cubicBezTo>
                    <a:cubicBezTo>
                      <a:pt x="51641" y="954"/>
                      <a:pt x="51641" y="954"/>
                      <a:pt x="51641" y="954"/>
                    </a:cubicBezTo>
                    <a:cubicBezTo>
                      <a:pt x="51911" y="1033"/>
                      <a:pt x="51911" y="1033"/>
                      <a:pt x="51911" y="1033"/>
                    </a:cubicBezTo>
                    <a:cubicBezTo>
                      <a:pt x="52183" y="1117"/>
                      <a:pt x="52183" y="1117"/>
                      <a:pt x="52183" y="1117"/>
                    </a:cubicBezTo>
                    <a:cubicBezTo>
                      <a:pt x="52255" y="1140"/>
                      <a:pt x="52255" y="1140"/>
                      <a:pt x="52255" y="1140"/>
                    </a:cubicBezTo>
                    <a:cubicBezTo>
                      <a:pt x="52329" y="905"/>
                      <a:pt x="52329" y="905"/>
                      <a:pt x="52329" y="905"/>
                    </a:cubicBezTo>
                    <a:close/>
                    <a:moveTo>
                      <a:pt x="51139" y="562"/>
                    </a:moveTo>
                    <a:cubicBezTo>
                      <a:pt x="50904" y="503"/>
                      <a:pt x="50904" y="503"/>
                      <a:pt x="50904" y="503"/>
                    </a:cubicBezTo>
                    <a:cubicBezTo>
                      <a:pt x="50640" y="440"/>
                      <a:pt x="50640" y="440"/>
                      <a:pt x="50640" y="440"/>
                    </a:cubicBezTo>
                    <a:cubicBezTo>
                      <a:pt x="50417" y="391"/>
                      <a:pt x="50417" y="391"/>
                      <a:pt x="50417" y="391"/>
                    </a:cubicBezTo>
                    <a:cubicBezTo>
                      <a:pt x="50365" y="631"/>
                      <a:pt x="50365" y="631"/>
                      <a:pt x="50365" y="631"/>
                    </a:cubicBezTo>
                    <a:cubicBezTo>
                      <a:pt x="50585" y="680"/>
                      <a:pt x="50585" y="680"/>
                      <a:pt x="50585" y="680"/>
                    </a:cubicBezTo>
                    <a:cubicBezTo>
                      <a:pt x="50845" y="742"/>
                      <a:pt x="50845" y="742"/>
                      <a:pt x="50845" y="742"/>
                    </a:cubicBezTo>
                    <a:cubicBezTo>
                      <a:pt x="51080" y="801"/>
                      <a:pt x="51080" y="801"/>
                      <a:pt x="51080" y="801"/>
                    </a:cubicBezTo>
                    <a:cubicBezTo>
                      <a:pt x="51139" y="562"/>
                      <a:pt x="51139" y="562"/>
                      <a:pt x="51139" y="562"/>
                    </a:cubicBezTo>
                    <a:close/>
                    <a:moveTo>
                      <a:pt x="49931" y="292"/>
                    </a:moveTo>
                    <a:cubicBezTo>
                      <a:pt x="49860" y="279"/>
                      <a:pt x="49860" y="279"/>
                      <a:pt x="49860" y="279"/>
                    </a:cubicBezTo>
                    <a:cubicBezTo>
                      <a:pt x="49605" y="233"/>
                      <a:pt x="49605" y="233"/>
                      <a:pt x="49605" y="233"/>
                    </a:cubicBezTo>
                    <a:cubicBezTo>
                      <a:pt x="49351" y="192"/>
                      <a:pt x="49351" y="192"/>
                      <a:pt x="49351" y="192"/>
                    </a:cubicBezTo>
                    <a:cubicBezTo>
                      <a:pt x="49197" y="169"/>
                      <a:pt x="49197" y="169"/>
                      <a:pt x="49197" y="169"/>
                    </a:cubicBezTo>
                    <a:cubicBezTo>
                      <a:pt x="49163" y="413"/>
                      <a:pt x="49163" y="413"/>
                      <a:pt x="49163" y="413"/>
                    </a:cubicBezTo>
                    <a:cubicBezTo>
                      <a:pt x="49313" y="435"/>
                      <a:pt x="49313" y="435"/>
                      <a:pt x="49313" y="435"/>
                    </a:cubicBezTo>
                    <a:cubicBezTo>
                      <a:pt x="49563" y="476"/>
                      <a:pt x="49563" y="476"/>
                      <a:pt x="49563" y="476"/>
                    </a:cubicBezTo>
                    <a:cubicBezTo>
                      <a:pt x="49816" y="521"/>
                      <a:pt x="49816" y="521"/>
                      <a:pt x="49816" y="521"/>
                    </a:cubicBezTo>
                    <a:cubicBezTo>
                      <a:pt x="49886" y="534"/>
                      <a:pt x="49886" y="534"/>
                      <a:pt x="49886" y="534"/>
                    </a:cubicBezTo>
                    <a:cubicBezTo>
                      <a:pt x="49931" y="292"/>
                      <a:pt x="49931" y="292"/>
                      <a:pt x="49931" y="292"/>
                    </a:cubicBezTo>
                    <a:close/>
                    <a:moveTo>
                      <a:pt x="48706" y="105"/>
                    </a:moveTo>
                    <a:cubicBezTo>
                      <a:pt x="48602" y="93"/>
                      <a:pt x="48602" y="93"/>
                      <a:pt x="48602" y="93"/>
                    </a:cubicBezTo>
                    <a:cubicBezTo>
                      <a:pt x="48357" y="68"/>
                      <a:pt x="48357" y="68"/>
                      <a:pt x="48357" y="68"/>
                    </a:cubicBezTo>
                    <a:cubicBezTo>
                      <a:pt x="48113" y="47"/>
                      <a:pt x="48113" y="47"/>
                      <a:pt x="48113" y="47"/>
                    </a:cubicBezTo>
                    <a:cubicBezTo>
                      <a:pt x="47965" y="36"/>
                      <a:pt x="47965" y="36"/>
                      <a:pt x="47965" y="36"/>
                    </a:cubicBezTo>
                    <a:cubicBezTo>
                      <a:pt x="47949" y="282"/>
                      <a:pt x="47949" y="282"/>
                      <a:pt x="47949" y="282"/>
                    </a:cubicBezTo>
                    <a:cubicBezTo>
                      <a:pt x="48094" y="292"/>
                      <a:pt x="48094" y="292"/>
                      <a:pt x="48094" y="292"/>
                    </a:cubicBezTo>
                    <a:cubicBezTo>
                      <a:pt x="48334" y="313"/>
                      <a:pt x="48334" y="313"/>
                      <a:pt x="48334" y="313"/>
                    </a:cubicBezTo>
                    <a:cubicBezTo>
                      <a:pt x="48576" y="337"/>
                      <a:pt x="48576" y="337"/>
                      <a:pt x="48576" y="337"/>
                    </a:cubicBezTo>
                    <a:cubicBezTo>
                      <a:pt x="48679" y="349"/>
                      <a:pt x="48679" y="349"/>
                      <a:pt x="48679" y="349"/>
                    </a:cubicBezTo>
                    <a:cubicBezTo>
                      <a:pt x="48706" y="105"/>
                      <a:pt x="48706" y="105"/>
                      <a:pt x="48706" y="105"/>
                    </a:cubicBezTo>
                    <a:close/>
                    <a:moveTo>
                      <a:pt x="47469" y="10"/>
                    </a:moveTo>
                    <a:cubicBezTo>
                      <a:pt x="47394" y="7"/>
                      <a:pt x="47394" y="7"/>
                      <a:pt x="47394" y="7"/>
                    </a:cubicBezTo>
                    <a:cubicBezTo>
                      <a:pt x="47157" y="2"/>
                      <a:pt x="47157" y="2"/>
                      <a:pt x="47157" y="2"/>
                    </a:cubicBezTo>
                    <a:cubicBezTo>
                      <a:pt x="46923" y="0"/>
                      <a:pt x="46923" y="0"/>
                      <a:pt x="46923" y="0"/>
                    </a:cubicBezTo>
                    <a:cubicBezTo>
                      <a:pt x="46725" y="2"/>
                      <a:pt x="46725" y="2"/>
                      <a:pt x="46725" y="2"/>
                    </a:cubicBezTo>
                    <a:cubicBezTo>
                      <a:pt x="46729" y="248"/>
                      <a:pt x="46729" y="248"/>
                      <a:pt x="46729" y="248"/>
                    </a:cubicBezTo>
                    <a:cubicBezTo>
                      <a:pt x="46923" y="246"/>
                      <a:pt x="46923" y="246"/>
                      <a:pt x="46923" y="246"/>
                    </a:cubicBezTo>
                    <a:cubicBezTo>
                      <a:pt x="47154" y="248"/>
                      <a:pt x="47154" y="248"/>
                      <a:pt x="47154" y="248"/>
                    </a:cubicBezTo>
                    <a:cubicBezTo>
                      <a:pt x="47386" y="253"/>
                      <a:pt x="47386" y="253"/>
                      <a:pt x="47386" y="253"/>
                    </a:cubicBezTo>
                    <a:cubicBezTo>
                      <a:pt x="47462" y="256"/>
                      <a:pt x="47462" y="256"/>
                      <a:pt x="47462" y="256"/>
                    </a:cubicBezTo>
                    <a:cubicBezTo>
                      <a:pt x="47469" y="10"/>
                      <a:pt x="47469" y="10"/>
                      <a:pt x="47469" y="10"/>
                    </a:cubicBezTo>
                    <a:close/>
                    <a:moveTo>
                      <a:pt x="46227" y="17"/>
                    </a:moveTo>
                    <a:cubicBezTo>
                      <a:pt x="46004" y="30"/>
                      <a:pt x="46004" y="30"/>
                      <a:pt x="46004" y="30"/>
                    </a:cubicBezTo>
                    <a:cubicBezTo>
                      <a:pt x="45779" y="47"/>
                      <a:pt x="45779" y="47"/>
                      <a:pt x="45779" y="47"/>
                    </a:cubicBezTo>
                    <a:cubicBezTo>
                      <a:pt x="45555" y="67"/>
                      <a:pt x="45555" y="67"/>
                      <a:pt x="45555" y="67"/>
                    </a:cubicBezTo>
                    <a:cubicBezTo>
                      <a:pt x="45485" y="74"/>
                      <a:pt x="45485" y="74"/>
                      <a:pt x="45485" y="74"/>
                    </a:cubicBezTo>
                    <a:cubicBezTo>
                      <a:pt x="45513" y="319"/>
                      <a:pt x="45513" y="319"/>
                      <a:pt x="45513" y="319"/>
                    </a:cubicBezTo>
                    <a:cubicBezTo>
                      <a:pt x="45579" y="312"/>
                      <a:pt x="45579" y="312"/>
                      <a:pt x="45579" y="312"/>
                    </a:cubicBezTo>
                    <a:cubicBezTo>
                      <a:pt x="45799" y="292"/>
                      <a:pt x="45799" y="292"/>
                      <a:pt x="45799" y="292"/>
                    </a:cubicBezTo>
                    <a:cubicBezTo>
                      <a:pt x="46020" y="276"/>
                      <a:pt x="46020" y="276"/>
                      <a:pt x="46020" y="276"/>
                    </a:cubicBezTo>
                    <a:cubicBezTo>
                      <a:pt x="46243" y="263"/>
                      <a:pt x="46243" y="263"/>
                      <a:pt x="46243" y="263"/>
                    </a:cubicBezTo>
                    <a:cubicBezTo>
                      <a:pt x="46227" y="17"/>
                      <a:pt x="46227" y="17"/>
                      <a:pt x="46227" y="17"/>
                    </a:cubicBezTo>
                    <a:close/>
                    <a:moveTo>
                      <a:pt x="44992" y="134"/>
                    </a:moveTo>
                    <a:cubicBezTo>
                      <a:pt x="44894" y="148"/>
                      <a:pt x="44894" y="148"/>
                      <a:pt x="44894" y="148"/>
                    </a:cubicBezTo>
                    <a:cubicBezTo>
                      <a:pt x="44677" y="181"/>
                      <a:pt x="44677" y="181"/>
                      <a:pt x="44677" y="181"/>
                    </a:cubicBezTo>
                    <a:cubicBezTo>
                      <a:pt x="44461" y="219"/>
                      <a:pt x="44461" y="219"/>
                      <a:pt x="44461" y="219"/>
                    </a:cubicBezTo>
                    <a:cubicBezTo>
                      <a:pt x="44258" y="257"/>
                      <a:pt x="44258" y="257"/>
                      <a:pt x="44258" y="257"/>
                    </a:cubicBezTo>
                    <a:cubicBezTo>
                      <a:pt x="44306" y="498"/>
                      <a:pt x="44306" y="498"/>
                      <a:pt x="44306" y="498"/>
                    </a:cubicBezTo>
                    <a:cubicBezTo>
                      <a:pt x="44505" y="461"/>
                      <a:pt x="44505" y="461"/>
                      <a:pt x="44505" y="461"/>
                    </a:cubicBezTo>
                    <a:cubicBezTo>
                      <a:pt x="44717" y="424"/>
                      <a:pt x="44717" y="424"/>
                      <a:pt x="44717" y="424"/>
                    </a:cubicBezTo>
                    <a:cubicBezTo>
                      <a:pt x="44930" y="391"/>
                      <a:pt x="44930" y="391"/>
                      <a:pt x="44930" y="391"/>
                    </a:cubicBezTo>
                    <a:cubicBezTo>
                      <a:pt x="45028" y="377"/>
                      <a:pt x="45028" y="377"/>
                      <a:pt x="45028" y="377"/>
                    </a:cubicBezTo>
                    <a:cubicBezTo>
                      <a:pt x="44992" y="134"/>
                      <a:pt x="44992" y="134"/>
                      <a:pt x="44992" y="134"/>
                    </a:cubicBezTo>
                    <a:close/>
                    <a:moveTo>
                      <a:pt x="43771" y="362"/>
                    </a:moveTo>
                    <a:cubicBezTo>
                      <a:pt x="43615" y="399"/>
                      <a:pt x="43615" y="399"/>
                      <a:pt x="43615" y="399"/>
                    </a:cubicBezTo>
                    <a:cubicBezTo>
                      <a:pt x="43408" y="453"/>
                      <a:pt x="43408" y="453"/>
                      <a:pt x="43408" y="453"/>
                    </a:cubicBezTo>
                    <a:cubicBezTo>
                      <a:pt x="43202" y="509"/>
                      <a:pt x="43202" y="509"/>
                      <a:pt x="43202" y="509"/>
                    </a:cubicBezTo>
                    <a:cubicBezTo>
                      <a:pt x="43052" y="552"/>
                      <a:pt x="43052" y="552"/>
                      <a:pt x="43052" y="552"/>
                    </a:cubicBezTo>
                    <a:cubicBezTo>
                      <a:pt x="43122" y="788"/>
                      <a:pt x="43122" y="788"/>
                      <a:pt x="43122" y="788"/>
                    </a:cubicBezTo>
                    <a:cubicBezTo>
                      <a:pt x="43268" y="746"/>
                      <a:pt x="43268" y="746"/>
                      <a:pt x="43268" y="746"/>
                    </a:cubicBezTo>
                    <a:cubicBezTo>
                      <a:pt x="43471" y="691"/>
                      <a:pt x="43471" y="691"/>
                      <a:pt x="43471" y="691"/>
                    </a:cubicBezTo>
                    <a:cubicBezTo>
                      <a:pt x="43675" y="638"/>
                      <a:pt x="43675" y="638"/>
                      <a:pt x="43675" y="638"/>
                    </a:cubicBezTo>
                    <a:cubicBezTo>
                      <a:pt x="43831" y="601"/>
                      <a:pt x="43831" y="601"/>
                      <a:pt x="43831" y="601"/>
                    </a:cubicBezTo>
                    <a:cubicBezTo>
                      <a:pt x="43771" y="362"/>
                      <a:pt x="43771" y="362"/>
                      <a:pt x="43771" y="362"/>
                    </a:cubicBezTo>
                    <a:close/>
                    <a:moveTo>
                      <a:pt x="42577" y="700"/>
                    </a:moveTo>
                    <a:cubicBezTo>
                      <a:pt x="42391" y="763"/>
                      <a:pt x="42391" y="763"/>
                      <a:pt x="42391" y="763"/>
                    </a:cubicBezTo>
                    <a:cubicBezTo>
                      <a:pt x="42192" y="834"/>
                      <a:pt x="42192" y="834"/>
                      <a:pt x="42192" y="834"/>
                    </a:cubicBezTo>
                    <a:cubicBezTo>
                      <a:pt x="41995" y="908"/>
                      <a:pt x="41995" y="908"/>
                      <a:pt x="41995" y="908"/>
                    </a:cubicBezTo>
                    <a:cubicBezTo>
                      <a:pt x="41877" y="954"/>
                      <a:pt x="41877" y="954"/>
                      <a:pt x="41877" y="954"/>
                    </a:cubicBezTo>
                    <a:cubicBezTo>
                      <a:pt x="41968" y="1182"/>
                      <a:pt x="41968" y="1182"/>
                      <a:pt x="41968" y="1182"/>
                    </a:cubicBezTo>
                    <a:cubicBezTo>
                      <a:pt x="42082" y="1138"/>
                      <a:pt x="42082" y="1138"/>
                      <a:pt x="42082" y="1138"/>
                    </a:cubicBezTo>
                    <a:cubicBezTo>
                      <a:pt x="42277" y="1065"/>
                      <a:pt x="42277" y="1065"/>
                      <a:pt x="42277" y="1065"/>
                    </a:cubicBezTo>
                    <a:cubicBezTo>
                      <a:pt x="42472" y="996"/>
                      <a:pt x="42472" y="996"/>
                      <a:pt x="42472" y="996"/>
                    </a:cubicBezTo>
                    <a:cubicBezTo>
                      <a:pt x="42658" y="933"/>
                      <a:pt x="42658" y="933"/>
                      <a:pt x="42658" y="933"/>
                    </a:cubicBezTo>
                    <a:cubicBezTo>
                      <a:pt x="42577" y="700"/>
                      <a:pt x="42577" y="700"/>
                      <a:pt x="42577" y="700"/>
                    </a:cubicBezTo>
                    <a:close/>
                    <a:moveTo>
                      <a:pt x="41419" y="1142"/>
                    </a:moveTo>
                    <a:cubicBezTo>
                      <a:pt x="41217" y="1230"/>
                      <a:pt x="41217" y="1230"/>
                      <a:pt x="41217" y="1230"/>
                    </a:cubicBezTo>
                    <a:cubicBezTo>
                      <a:pt x="41026" y="1317"/>
                      <a:pt x="41026" y="1317"/>
                      <a:pt x="41026" y="1317"/>
                    </a:cubicBezTo>
                    <a:cubicBezTo>
                      <a:pt x="40836" y="1407"/>
                      <a:pt x="40836" y="1407"/>
                      <a:pt x="40836" y="1407"/>
                    </a:cubicBezTo>
                    <a:cubicBezTo>
                      <a:pt x="40742" y="1453"/>
                      <a:pt x="40742" y="1453"/>
                      <a:pt x="40742" y="1453"/>
                    </a:cubicBezTo>
                    <a:cubicBezTo>
                      <a:pt x="40852" y="1674"/>
                      <a:pt x="40852" y="1674"/>
                      <a:pt x="40852" y="1674"/>
                    </a:cubicBezTo>
                    <a:cubicBezTo>
                      <a:pt x="40943" y="1629"/>
                      <a:pt x="40943" y="1629"/>
                      <a:pt x="40943" y="1629"/>
                    </a:cubicBezTo>
                    <a:cubicBezTo>
                      <a:pt x="41130" y="1541"/>
                      <a:pt x="41130" y="1541"/>
                      <a:pt x="41130" y="1541"/>
                    </a:cubicBezTo>
                    <a:cubicBezTo>
                      <a:pt x="41318" y="1455"/>
                      <a:pt x="41318" y="1455"/>
                      <a:pt x="41318" y="1455"/>
                    </a:cubicBezTo>
                    <a:cubicBezTo>
                      <a:pt x="41516" y="1368"/>
                      <a:pt x="41516" y="1368"/>
                      <a:pt x="41516" y="1368"/>
                    </a:cubicBezTo>
                    <a:cubicBezTo>
                      <a:pt x="41419" y="1142"/>
                      <a:pt x="41419" y="1142"/>
                      <a:pt x="41419" y="1142"/>
                    </a:cubicBezTo>
                    <a:close/>
                    <a:moveTo>
                      <a:pt x="40300" y="1678"/>
                    </a:moveTo>
                    <a:cubicBezTo>
                      <a:pt x="40274" y="1692"/>
                      <a:pt x="40274" y="1692"/>
                      <a:pt x="40274" y="1692"/>
                    </a:cubicBezTo>
                    <a:cubicBezTo>
                      <a:pt x="40089" y="1791"/>
                      <a:pt x="40089" y="1791"/>
                      <a:pt x="40089" y="1791"/>
                    </a:cubicBezTo>
                    <a:cubicBezTo>
                      <a:pt x="39905" y="1893"/>
                      <a:pt x="39905" y="1893"/>
                      <a:pt x="39905" y="1893"/>
                    </a:cubicBezTo>
                    <a:cubicBezTo>
                      <a:pt x="39722" y="1997"/>
                      <a:pt x="39722" y="1997"/>
                      <a:pt x="39722" y="1997"/>
                    </a:cubicBezTo>
                    <a:cubicBezTo>
                      <a:pt x="39650" y="2040"/>
                      <a:pt x="39650" y="2040"/>
                      <a:pt x="39650" y="2040"/>
                    </a:cubicBezTo>
                    <a:cubicBezTo>
                      <a:pt x="39775" y="2251"/>
                      <a:pt x="39775" y="2251"/>
                      <a:pt x="39775" y="2251"/>
                    </a:cubicBezTo>
                    <a:cubicBezTo>
                      <a:pt x="39845" y="2210"/>
                      <a:pt x="39845" y="2210"/>
                      <a:pt x="39845" y="2210"/>
                    </a:cubicBezTo>
                    <a:cubicBezTo>
                      <a:pt x="40025" y="2108"/>
                      <a:pt x="40025" y="2108"/>
                      <a:pt x="40025" y="2108"/>
                    </a:cubicBezTo>
                    <a:cubicBezTo>
                      <a:pt x="40207" y="2007"/>
                      <a:pt x="40207" y="2007"/>
                      <a:pt x="40207" y="2007"/>
                    </a:cubicBezTo>
                    <a:cubicBezTo>
                      <a:pt x="40389" y="1909"/>
                      <a:pt x="40389" y="1909"/>
                      <a:pt x="40389" y="1909"/>
                    </a:cubicBezTo>
                    <a:cubicBezTo>
                      <a:pt x="40416" y="1895"/>
                      <a:pt x="40416" y="1895"/>
                      <a:pt x="40416" y="1895"/>
                    </a:cubicBezTo>
                    <a:cubicBezTo>
                      <a:pt x="40300" y="1678"/>
                      <a:pt x="40300" y="1678"/>
                      <a:pt x="40300" y="1678"/>
                    </a:cubicBezTo>
                    <a:close/>
                    <a:moveTo>
                      <a:pt x="39226" y="2295"/>
                    </a:moveTo>
                    <a:cubicBezTo>
                      <a:pt x="39179" y="2324"/>
                      <a:pt x="39179" y="2324"/>
                      <a:pt x="39179" y="2324"/>
                    </a:cubicBezTo>
                    <a:cubicBezTo>
                      <a:pt x="39001" y="2437"/>
                      <a:pt x="39001" y="2437"/>
                      <a:pt x="39001" y="2437"/>
                    </a:cubicBezTo>
                    <a:cubicBezTo>
                      <a:pt x="38823" y="2552"/>
                      <a:pt x="38823" y="2552"/>
                      <a:pt x="38823" y="2552"/>
                    </a:cubicBezTo>
                    <a:cubicBezTo>
                      <a:pt x="38646" y="2669"/>
                      <a:pt x="38646" y="2669"/>
                      <a:pt x="38646" y="2669"/>
                    </a:cubicBezTo>
                    <a:cubicBezTo>
                      <a:pt x="38602" y="2699"/>
                      <a:pt x="38602" y="2699"/>
                      <a:pt x="38602" y="2699"/>
                    </a:cubicBezTo>
                    <a:cubicBezTo>
                      <a:pt x="38741" y="2902"/>
                      <a:pt x="38741" y="2902"/>
                      <a:pt x="38741" y="2902"/>
                    </a:cubicBezTo>
                    <a:cubicBezTo>
                      <a:pt x="38783" y="2874"/>
                      <a:pt x="38783" y="2874"/>
                      <a:pt x="38783" y="2874"/>
                    </a:cubicBezTo>
                    <a:cubicBezTo>
                      <a:pt x="38958" y="2758"/>
                      <a:pt x="38958" y="2758"/>
                      <a:pt x="38958" y="2758"/>
                    </a:cubicBezTo>
                    <a:cubicBezTo>
                      <a:pt x="39133" y="2644"/>
                      <a:pt x="39133" y="2644"/>
                      <a:pt x="39133" y="2644"/>
                    </a:cubicBezTo>
                    <a:cubicBezTo>
                      <a:pt x="39310" y="2532"/>
                      <a:pt x="39310" y="2532"/>
                      <a:pt x="39310" y="2532"/>
                    </a:cubicBezTo>
                    <a:cubicBezTo>
                      <a:pt x="39356" y="2504"/>
                      <a:pt x="39356" y="2504"/>
                      <a:pt x="39356" y="2504"/>
                    </a:cubicBezTo>
                    <a:cubicBezTo>
                      <a:pt x="39226" y="2295"/>
                      <a:pt x="39226" y="2295"/>
                      <a:pt x="39226" y="2295"/>
                    </a:cubicBezTo>
                    <a:close/>
                    <a:moveTo>
                      <a:pt x="38195" y="2981"/>
                    </a:moveTo>
                    <a:cubicBezTo>
                      <a:pt x="38121" y="3033"/>
                      <a:pt x="38121" y="3033"/>
                      <a:pt x="38121" y="3033"/>
                    </a:cubicBezTo>
                    <a:cubicBezTo>
                      <a:pt x="37948" y="3158"/>
                      <a:pt x="37948" y="3158"/>
                      <a:pt x="37948" y="3158"/>
                    </a:cubicBezTo>
                    <a:cubicBezTo>
                      <a:pt x="37776" y="3285"/>
                      <a:pt x="37776" y="3285"/>
                      <a:pt x="37776" y="3285"/>
                    </a:cubicBezTo>
                    <a:cubicBezTo>
                      <a:pt x="37596" y="3420"/>
                      <a:pt x="37596" y="3420"/>
                      <a:pt x="37596" y="3420"/>
                    </a:cubicBezTo>
                    <a:cubicBezTo>
                      <a:pt x="37746" y="3615"/>
                      <a:pt x="37746" y="3615"/>
                      <a:pt x="37746" y="3615"/>
                    </a:cubicBezTo>
                    <a:cubicBezTo>
                      <a:pt x="37923" y="3482"/>
                      <a:pt x="37923" y="3482"/>
                      <a:pt x="37923" y="3482"/>
                    </a:cubicBezTo>
                    <a:cubicBezTo>
                      <a:pt x="38093" y="3357"/>
                      <a:pt x="38093" y="3357"/>
                      <a:pt x="38093" y="3357"/>
                    </a:cubicBezTo>
                    <a:cubicBezTo>
                      <a:pt x="38265" y="3233"/>
                      <a:pt x="38265" y="3233"/>
                      <a:pt x="38265" y="3233"/>
                    </a:cubicBezTo>
                    <a:cubicBezTo>
                      <a:pt x="38338" y="3181"/>
                      <a:pt x="38338" y="3181"/>
                      <a:pt x="38338" y="3181"/>
                    </a:cubicBezTo>
                    <a:cubicBezTo>
                      <a:pt x="38195" y="2981"/>
                      <a:pt x="38195" y="2981"/>
                      <a:pt x="38195" y="2981"/>
                    </a:cubicBezTo>
                    <a:close/>
                    <a:moveTo>
                      <a:pt x="37205" y="3723"/>
                    </a:moveTo>
                    <a:cubicBezTo>
                      <a:pt x="37095" y="3810"/>
                      <a:pt x="37095" y="3810"/>
                      <a:pt x="37095" y="3810"/>
                    </a:cubicBezTo>
                    <a:cubicBezTo>
                      <a:pt x="36927" y="3946"/>
                      <a:pt x="36927" y="3946"/>
                      <a:pt x="36927" y="3946"/>
                    </a:cubicBezTo>
                    <a:cubicBezTo>
                      <a:pt x="36759" y="4083"/>
                      <a:pt x="36759" y="4083"/>
                      <a:pt x="36759" y="4083"/>
                    </a:cubicBezTo>
                    <a:cubicBezTo>
                      <a:pt x="36630" y="4190"/>
                      <a:pt x="36630" y="4190"/>
                      <a:pt x="36630" y="4190"/>
                    </a:cubicBezTo>
                    <a:cubicBezTo>
                      <a:pt x="36788" y="4379"/>
                      <a:pt x="36788" y="4379"/>
                      <a:pt x="36788" y="4379"/>
                    </a:cubicBezTo>
                    <a:cubicBezTo>
                      <a:pt x="36916" y="4273"/>
                      <a:pt x="36916" y="4273"/>
                      <a:pt x="36916" y="4273"/>
                    </a:cubicBezTo>
                    <a:cubicBezTo>
                      <a:pt x="37082" y="4137"/>
                      <a:pt x="37082" y="4137"/>
                      <a:pt x="37082" y="4137"/>
                    </a:cubicBezTo>
                    <a:cubicBezTo>
                      <a:pt x="37249" y="4002"/>
                      <a:pt x="37249" y="4002"/>
                      <a:pt x="37249" y="4002"/>
                    </a:cubicBezTo>
                    <a:cubicBezTo>
                      <a:pt x="37359" y="3915"/>
                      <a:pt x="37359" y="3915"/>
                      <a:pt x="37359" y="3915"/>
                    </a:cubicBezTo>
                    <a:cubicBezTo>
                      <a:pt x="37205" y="3723"/>
                      <a:pt x="37205" y="3723"/>
                      <a:pt x="37205" y="3723"/>
                    </a:cubicBezTo>
                    <a:close/>
                    <a:moveTo>
                      <a:pt x="36252" y="4510"/>
                    </a:moveTo>
                    <a:cubicBezTo>
                      <a:pt x="36096" y="4646"/>
                      <a:pt x="36096" y="4646"/>
                      <a:pt x="36096" y="4646"/>
                    </a:cubicBezTo>
                    <a:cubicBezTo>
                      <a:pt x="35931" y="4791"/>
                      <a:pt x="35931" y="4791"/>
                      <a:pt x="35931" y="4791"/>
                    </a:cubicBezTo>
                    <a:cubicBezTo>
                      <a:pt x="35768" y="4937"/>
                      <a:pt x="35768" y="4937"/>
                      <a:pt x="35768" y="4937"/>
                    </a:cubicBezTo>
                    <a:cubicBezTo>
                      <a:pt x="35697" y="5001"/>
                      <a:pt x="35697" y="5001"/>
                      <a:pt x="35697" y="5001"/>
                    </a:cubicBezTo>
                    <a:cubicBezTo>
                      <a:pt x="35862" y="5183"/>
                      <a:pt x="35862" y="5183"/>
                      <a:pt x="35862" y="5183"/>
                    </a:cubicBezTo>
                    <a:cubicBezTo>
                      <a:pt x="35932" y="5120"/>
                      <a:pt x="35932" y="5120"/>
                      <a:pt x="35932" y="5120"/>
                    </a:cubicBezTo>
                    <a:cubicBezTo>
                      <a:pt x="36095" y="4975"/>
                      <a:pt x="36095" y="4975"/>
                      <a:pt x="36095" y="4975"/>
                    </a:cubicBezTo>
                    <a:cubicBezTo>
                      <a:pt x="36258" y="4832"/>
                      <a:pt x="36258" y="4832"/>
                      <a:pt x="36258" y="4832"/>
                    </a:cubicBezTo>
                    <a:cubicBezTo>
                      <a:pt x="36414" y="4696"/>
                      <a:pt x="36414" y="4696"/>
                      <a:pt x="36414" y="4696"/>
                    </a:cubicBezTo>
                    <a:cubicBezTo>
                      <a:pt x="36252" y="4510"/>
                      <a:pt x="36252" y="4510"/>
                      <a:pt x="36252" y="4510"/>
                    </a:cubicBezTo>
                    <a:close/>
                    <a:moveTo>
                      <a:pt x="35332" y="5334"/>
                    </a:moveTo>
                    <a:cubicBezTo>
                      <a:pt x="35280" y="5382"/>
                      <a:pt x="35280" y="5382"/>
                      <a:pt x="35280" y="5382"/>
                    </a:cubicBezTo>
                    <a:cubicBezTo>
                      <a:pt x="35118" y="5533"/>
                      <a:pt x="35118" y="5533"/>
                      <a:pt x="35118" y="5533"/>
                    </a:cubicBezTo>
                    <a:cubicBezTo>
                      <a:pt x="34957" y="5685"/>
                      <a:pt x="34957" y="5685"/>
                      <a:pt x="34957" y="5685"/>
                    </a:cubicBezTo>
                    <a:cubicBezTo>
                      <a:pt x="34793" y="5841"/>
                      <a:pt x="34793" y="5841"/>
                      <a:pt x="34793" y="5841"/>
                    </a:cubicBezTo>
                    <a:cubicBezTo>
                      <a:pt x="34964" y="6018"/>
                      <a:pt x="34964" y="6018"/>
                      <a:pt x="34964" y="6018"/>
                    </a:cubicBezTo>
                    <a:cubicBezTo>
                      <a:pt x="35127" y="5863"/>
                      <a:pt x="35127" y="5863"/>
                      <a:pt x="35127" y="5863"/>
                    </a:cubicBezTo>
                    <a:cubicBezTo>
                      <a:pt x="35287" y="5712"/>
                      <a:pt x="35287" y="5712"/>
                      <a:pt x="35287" y="5712"/>
                    </a:cubicBezTo>
                    <a:cubicBezTo>
                      <a:pt x="35447" y="5562"/>
                      <a:pt x="35447" y="5562"/>
                      <a:pt x="35447" y="5562"/>
                    </a:cubicBezTo>
                    <a:cubicBezTo>
                      <a:pt x="35500" y="5514"/>
                      <a:pt x="35500" y="5514"/>
                      <a:pt x="35500" y="5514"/>
                    </a:cubicBezTo>
                    <a:cubicBezTo>
                      <a:pt x="35332" y="5334"/>
                      <a:pt x="35332" y="5334"/>
                      <a:pt x="35332" y="5334"/>
                    </a:cubicBezTo>
                    <a:close/>
                    <a:moveTo>
                      <a:pt x="34438" y="6184"/>
                    </a:moveTo>
                    <a:cubicBezTo>
                      <a:pt x="34317" y="6303"/>
                      <a:pt x="34317" y="6303"/>
                      <a:pt x="34317" y="6303"/>
                    </a:cubicBezTo>
                    <a:cubicBezTo>
                      <a:pt x="34158" y="6461"/>
                      <a:pt x="34158" y="6461"/>
                      <a:pt x="34158" y="6461"/>
                    </a:cubicBezTo>
                    <a:cubicBezTo>
                      <a:pt x="33913" y="6705"/>
                      <a:pt x="33913" y="6705"/>
                      <a:pt x="33913" y="6705"/>
                    </a:cubicBezTo>
                    <a:cubicBezTo>
                      <a:pt x="34087" y="6878"/>
                      <a:pt x="34087" y="6878"/>
                      <a:pt x="34087" y="6878"/>
                    </a:cubicBezTo>
                    <a:cubicBezTo>
                      <a:pt x="34331" y="6635"/>
                      <a:pt x="34331" y="6635"/>
                      <a:pt x="34331" y="6635"/>
                    </a:cubicBezTo>
                    <a:cubicBezTo>
                      <a:pt x="34489" y="6479"/>
                      <a:pt x="34489" y="6479"/>
                      <a:pt x="34489" y="6479"/>
                    </a:cubicBezTo>
                    <a:cubicBezTo>
                      <a:pt x="34611" y="6360"/>
                      <a:pt x="34611" y="6360"/>
                      <a:pt x="34611" y="6360"/>
                    </a:cubicBezTo>
                    <a:cubicBezTo>
                      <a:pt x="34438" y="6184"/>
                      <a:pt x="34438" y="6184"/>
                      <a:pt x="34438" y="6184"/>
                    </a:cubicBezTo>
                    <a:close/>
                    <a:moveTo>
                      <a:pt x="33566" y="7055"/>
                    </a:moveTo>
                    <a:cubicBezTo>
                      <a:pt x="33367" y="7259"/>
                      <a:pt x="33367" y="7259"/>
                      <a:pt x="33367" y="7259"/>
                    </a:cubicBezTo>
                    <a:cubicBezTo>
                      <a:pt x="33209" y="7421"/>
                      <a:pt x="33209" y="7421"/>
                      <a:pt x="33209" y="7421"/>
                    </a:cubicBezTo>
                    <a:cubicBezTo>
                      <a:pt x="33050" y="7585"/>
                      <a:pt x="33050" y="7585"/>
                      <a:pt x="33050" y="7585"/>
                    </a:cubicBezTo>
                    <a:cubicBezTo>
                      <a:pt x="33227" y="7756"/>
                      <a:pt x="33227" y="7756"/>
                      <a:pt x="33227" y="7756"/>
                    </a:cubicBezTo>
                    <a:cubicBezTo>
                      <a:pt x="33386" y="7592"/>
                      <a:pt x="33386" y="7592"/>
                      <a:pt x="33386" y="7592"/>
                    </a:cubicBezTo>
                    <a:cubicBezTo>
                      <a:pt x="33543" y="7431"/>
                      <a:pt x="33543" y="7431"/>
                      <a:pt x="33543" y="7431"/>
                    </a:cubicBezTo>
                    <a:cubicBezTo>
                      <a:pt x="33742" y="7228"/>
                      <a:pt x="33742" y="7228"/>
                      <a:pt x="33742" y="7228"/>
                    </a:cubicBezTo>
                    <a:cubicBezTo>
                      <a:pt x="33566" y="7055"/>
                      <a:pt x="33566" y="7055"/>
                      <a:pt x="33566" y="7055"/>
                    </a:cubicBezTo>
                    <a:close/>
                    <a:moveTo>
                      <a:pt x="32709" y="7941"/>
                    </a:moveTo>
                    <a:cubicBezTo>
                      <a:pt x="32538" y="8119"/>
                      <a:pt x="32369" y="8298"/>
                      <a:pt x="32200" y="8477"/>
                    </a:cubicBezTo>
                    <a:cubicBezTo>
                      <a:pt x="32379" y="8646"/>
                      <a:pt x="32379" y="8646"/>
                      <a:pt x="32379" y="8646"/>
                    </a:cubicBezTo>
                    <a:cubicBezTo>
                      <a:pt x="32547" y="8467"/>
                      <a:pt x="32717" y="8289"/>
                      <a:pt x="32887" y="8111"/>
                    </a:cubicBezTo>
                    <a:cubicBezTo>
                      <a:pt x="32709" y="7941"/>
                      <a:pt x="32709" y="7941"/>
                      <a:pt x="32709" y="7941"/>
                    </a:cubicBezTo>
                    <a:close/>
                    <a:moveTo>
                      <a:pt x="31862" y="8835"/>
                    </a:moveTo>
                    <a:cubicBezTo>
                      <a:pt x="31693" y="9014"/>
                      <a:pt x="31525" y="9194"/>
                      <a:pt x="31356" y="9374"/>
                    </a:cubicBezTo>
                    <a:cubicBezTo>
                      <a:pt x="31536" y="9542"/>
                      <a:pt x="31536" y="9542"/>
                      <a:pt x="31536" y="9542"/>
                    </a:cubicBezTo>
                    <a:cubicBezTo>
                      <a:pt x="31704" y="9362"/>
                      <a:pt x="31872" y="9183"/>
                      <a:pt x="32041" y="9004"/>
                    </a:cubicBezTo>
                    <a:cubicBezTo>
                      <a:pt x="31862" y="8835"/>
                      <a:pt x="31862" y="8835"/>
                      <a:pt x="31862" y="8835"/>
                    </a:cubicBezTo>
                    <a:close/>
                    <a:moveTo>
                      <a:pt x="31020" y="9733"/>
                    </a:moveTo>
                    <a:cubicBezTo>
                      <a:pt x="30852" y="9913"/>
                      <a:pt x="30683" y="10092"/>
                      <a:pt x="30515" y="10271"/>
                    </a:cubicBezTo>
                    <a:cubicBezTo>
                      <a:pt x="30694" y="10440"/>
                      <a:pt x="30694" y="10440"/>
                      <a:pt x="30694" y="10440"/>
                    </a:cubicBezTo>
                    <a:cubicBezTo>
                      <a:pt x="30863" y="10261"/>
                      <a:pt x="31032" y="10081"/>
                      <a:pt x="31199" y="9901"/>
                    </a:cubicBezTo>
                    <a:cubicBezTo>
                      <a:pt x="31020" y="9733"/>
                      <a:pt x="31020" y="9733"/>
                      <a:pt x="31020" y="9733"/>
                    </a:cubicBezTo>
                    <a:close/>
                    <a:moveTo>
                      <a:pt x="30178" y="10630"/>
                    </a:moveTo>
                    <a:cubicBezTo>
                      <a:pt x="30009" y="10809"/>
                      <a:pt x="29840" y="10987"/>
                      <a:pt x="29670" y="11166"/>
                    </a:cubicBezTo>
                    <a:cubicBezTo>
                      <a:pt x="29848" y="11335"/>
                      <a:pt x="29848" y="11335"/>
                      <a:pt x="29848" y="11335"/>
                    </a:cubicBezTo>
                    <a:cubicBezTo>
                      <a:pt x="30018" y="11157"/>
                      <a:pt x="30187" y="10978"/>
                      <a:pt x="30357" y="10799"/>
                    </a:cubicBezTo>
                    <a:cubicBezTo>
                      <a:pt x="30178" y="10630"/>
                      <a:pt x="30178" y="10630"/>
                      <a:pt x="30178" y="10630"/>
                    </a:cubicBezTo>
                    <a:close/>
                    <a:moveTo>
                      <a:pt x="29330" y="11521"/>
                    </a:moveTo>
                    <a:cubicBezTo>
                      <a:pt x="29121" y="11739"/>
                      <a:pt x="29121" y="11739"/>
                      <a:pt x="29121" y="11739"/>
                    </a:cubicBezTo>
                    <a:cubicBezTo>
                      <a:pt x="28818" y="12051"/>
                      <a:pt x="28818" y="12051"/>
                      <a:pt x="28818" y="12051"/>
                    </a:cubicBezTo>
                    <a:cubicBezTo>
                      <a:pt x="28994" y="12223"/>
                      <a:pt x="28994" y="12223"/>
                      <a:pt x="28994" y="12223"/>
                    </a:cubicBezTo>
                    <a:cubicBezTo>
                      <a:pt x="29298" y="11910"/>
                      <a:pt x="29298" y="11910"/>
                      <a:pt x="29298" y="11910"/>
                    </a:cubicBezTo>
                    <a:cubicBezTo>
                      <a:pt x="29508" y="11692"/>
                      <a:pt x="29508" y="11692"/>
                      <a:pt x="29508" y="11692"/>
                    </a:cubicBezTo>
                    <a:cubicBezTo>
                      <a:pt x="29330" y="11521"/>
                      <a:pt x="29330" y="11521"/>
                      <a:pt x="29330" y="11521"/>
                    </a:cubicBezTo>
                    <a:close/>
                    <a:moveTo>
                      <a:pt x="28474" y="12402"/>
                    </a:moveTo>
                    <a:cubicBezTo>
                      <a:pt x="28318" y="12559"/>
                      <a:pt x="28318" y="12559"/>
                      <a:pt x="28318" y="12559"/>
                    </a:cubicBezTo>
                    <a:cubicBezTo>
                      <a:pt x="28156" y="12722"/>
                      <a:pt x="28156" y="12722"/>
                      <a:pt x="28156" y="12722"/>
                    </a:cubicBezTo>
                    <a:cubicBezTo>
                      <a:pt x="27953" y="12923"/>
                      <a:pt x="27953" y="12923"/>
                      <a:pt x="27953" y="12923"/>
                    </a:cubicBezTo>
                    <a:cubicBezTo>
                      <a:pt x="28125" y="13099"/>
                      <a:pt x="28125" y="13099"/>
                      <a:pt x="28125" y="13099"/>
                    </a:cubicBezTo>
                    <a:cubicBezTo>
                      <a:pt x="28330" y="12896"/>
                      <a:pt x="28330" y="12896"/>
                      <a:pt x="28330" y="12896"/>
                    </a:cubicBezTo>
                    <a:cubicBezTo>
                      <a:pt x="28492" y="12733"/>
                      <a:pt x="28492" y="12733"/>
                      <a:pt x="28492" y="12733"/>
                    </a:cubicBezTo>
                    <a:cubicBezTo>
                      <a:pt x="28648" y="12575"/>
                      <a:pt x="28648" y="12575"/>
                      <a:pt x="28648" y="12575"/>
                    </a:cubicBezTo>
                    <a:cubicBezTo>
                      <a:pt x="28474" y="12402"/>
                      <a:pt x="28474" y="12402"/>
                      <a:pt x="28474" y="12402"/>
                    </a:cubicBezTo>
                    <a:close/>
                    <a:moveTo>
                      <a:pt x="27602" y="13267"/>
                    </a:moveTo>
                    <a:cubicBezTo>
                      <a:pt x="27502" y="13364"/>
                      <a:pt x="27502" y="13364"/>
                      <a:pt x="27502" y="13364"/>
                    </a:cubicBezTo>
                    <a:cubicBezTo>
                      <a:pt x="27337" y="13523"/>
                      <a:pt x="27337" y="13523"/>
                      <a:pt x="27337" y="13523"/>
                    </a:cubicBezTo>
                    <a:cubicBezTo>
                      <a:pt x="27172" y="13681"/>
                      <a:pt x="27172" y="13681"/>
                      <a:pt x="27172" y="13681"/>
                    </a:cubicBezTo>
                    <a:cubicBezTo>
                      <a:pt x="27070" y="13777"/>
                      <a:pt x="27070" y="13777"/>
                      <a:pt x="27070" y="13777"/>
                    </a:cubicBezTo>
                    <a:cubicBezTo>
                      <a:pt x="27239" y="13956"/>
                      <a:pt x="27239" y="13956"/>
                      <a:pt x="27239" y="13956"/>
                    </a:cubicBezTo>
                    <a:cubicBezTo>
                      <a:pt x="27341" y="13860"/>
                      <a:pt x="27341" y="13860"/>
                      <a:pt x="27341" y="13860"/>
                    </a:cubicBezTo>
                    <a:cubicBezTo>
                      <a:pt x="27508" y="13701"/>
                      <a:pt x="27508" y="13701"/>
                      <a:pt x="27508" y="13701"/>
                    </a:cubicBezTo>
                    <a:cubicBezTo>
                      <a:pt x="27673" y="13541"/>
                      <a:pt x="27673" y="13541"/>
                      <a:pt x="27673" y="13541"/>
                    </a:cubicBezTo>
                    <a:cubicBezTo>
                      <a:pt x="27773" y="13444"/>
                      <a:pt x="27773" y="13444"/>
                      <a:pt x="27773" y="13444"/>
                    </a:cubicBezTo>
                    <a:cubicBezTo>
                      <a:pt x="27602" y="13267"/>
                      <a:pt x="27602" y="13267"/>
                      <a:pt x="27602" y="13267"/>
                    </a:cubicBezTo>
                    <a:close/>
                    <a:moveTo>
                      <a:pt x="26711" y="14112"/>
                    </a:moveTo>
                    <a:cubicBezTo>
                      <a:pt x="26503" y="14303"/>
                      <a:pt x="26503" y="14303"/>
                      <a:pt x="26503" y="14303"/>
                    </a:cubicBezTo>
                    <a:cubicBezTo>
                      <a:pt x="26335" y="14456"/>
                      <a:pt x="26335" y="14456"/>
                      <a:pt x="26335" y="14456"/>
                    </a:cubicBezTo>
                    <a:cubicBezTo>
                      <a:pt x="26166" y="14607"/>
                      <a:pt x="26166" y="14607"/>
                      <a:pt x="26166" y="14607"/>
                    </a:cubicBezTo>
                    <a:cubicBezTo>
                      <a:pt x="26330" y="14791"/>
                      <a:pt x="26330" y="14791"/>
                      <a:pt x="26330" y="14791"/>
                    </a:cubicBezTo>
                    <a:cubicBezTo>
                      <a:pt x="26499" y="14639"/>
                      <a:pt x="26499" y="14639"/>
                      <a:pt x="26499" y="14639"/>
                    </a:cubicBezTo>
                    <a:cubicBezTo>
                      <a:pt x="26669" y="14485"/>
                      <a:pt x="26669" y="14485"/>
                      <a:pt x="26669" y="14485"/>
                    </a:cubicBezTo>
                    <a:cubicBezTo>
                      <a:pt x="26878" y="14293"/>
                      <a:pt x="26878" y="14293"/>
                      <a:pt x="26878" y="14293"/>
                    </a:cubicBezTo>
                    <a:cubicBezTo>
                      <a:pt x="26711" y="14112"/>
                      <a:pt x="26711" y="14112"/>
                      <a:pt x="26711" y="14112"/>
                    </a:cubicBezTo>
                    <a:close/>
                    <a:moveTo>
                      <a:pt x="25798" y="14930"/>
                    </a:moveTo>
                    <a:cubicBezTo>
                      <a:pt x="25651" y="15056"/>
                      <a:pt x="25651" y="15056"/>
                      <a:pt x="25651" y="15056"/>
                    </a:cubicBezTo>
                    <a:cubicBezTo>
                      <a:pt x="25479" y="15203"/>
                      <a:pt x="25479" y="15203"/>
                      <a:pt x="25479" y="15203"/>
                    </a:cubicBezTo>
                    <a:cubicBezTo>
                      <a:pt x="25305" y="15349"/>
                      <a:pt x="25305" y="15349"/>
                      <a:pt x="25305" y="15349"/>
                    </a:cubicBezTo>
                    <a:cubicBezTo>
                      <a:pt x="25236" y="15406"/>
                      <a:pt x="25236" y="15406"/>
                      <a:pt x="25236" y="15406"/>
                    </a:cubicBezTo>
                    <a:cubicBezTo>
                      <a:pt x="25393" y="15596"/>
                      <a:pt x="25393" y="15596"/>
                      <a:pt x="25393" y="15596"/>
                    </a:cubicBezTo>
                    <a:cubicBezTo>
                      <a:pt x="25462" y="15538"/>
                      <a:pt x="25462" y="15538"/>
                      <a:pt x="25462" y="15538"/>
                    </a:cubicBezTo>
                    <a:cubicBezTo>
                      <a:pt x="25637" y="15391"/>
                      <a:pt x="25637" y="15391"/>
                      <a:pt x="25637" y="15391"/>
                    </a:cubicBezTo>
                    <a:cubicBezTo>
                      <a:pt x="25811" y="15243"/>
                      <a:pt x="25811" y="15243"/>
                      <a:pt x="25811" y="15243"/>
                    </a:cubicBezTo>
                    <a:cubicBezTo>
                      <a:pt x="25958" y="15117"/>
                      <a:pt x="25958" y="15117"/>
                      <a:pt x="25958" y="15117"/>
                    </a:cubicBezTo>
                    <a:cubicBezTo>
                      <a:pt x="25798" y="14930"/>
                      <a:pt x="25798" y="14930"/>
                      <a:pt x="25798" y="14930"/>
                    </a:cubicBezTo>
                    <a:close/>
                    <a:moveTo>
                      <a:pt x="24856" y="15716"/>
                    </a:moveTo>
                    <a:cubicBezTo>
                      <a:pt x="24778" y="15778"/>
                      <a:pt x="24778" y="15778"/>
                      <a:pt x="24778" y="15778"/>
                    </a:cubicBezTo>
                    <a:cubicBezTo>
                      <a:pt x="24601" y="15918"/>
                      <a:pt x="24601" y="15918"/>
                      <a:pt x="24601" y="15918"/>
                    </a:cubicBezTo>
                    <a:cubicBezTo>
                      <a:pt x="24423" y="16057"/>
                      <a:pt x="24423" y="16057"/>
                      <a:pt x="24423" y="16057"/>
                    </a:cubicBezTo>
                    <a:cubicBezTo>
                      <a:pt x="24277" y="16168"/>
                      <a:pt x="24277" y="16168"/>
                      <a:pt x="24277" y="16168"/>
                    </a:cubicBezTo>
                    <a:cubicBezTo>
                      <a:pt x="24425" y="16364"/>
                      <a:pt x="24425" y="16364"/>
                      <a:pt x="24425" y="16364"/>
                    </a:cubicBezTo>
                    <a:cubicBezTo>
                      <a:pt x="24573" y="16252"/>
                      <a:pt x="24573" y="16252"/>
                      <a:pt x="24573" y="16252"/>
                    </a:cubicBezTo>
                    <a:cubicBezTo>
                      <a:pt x="24753" y="16112"/>
                      <a:pt x="24753" y="16112"/>
                      <a:pt x="24753" y="16112"/>
                    </a:cubicBezTo>
                    <a:cubicBezTo>
                      <a:pt x="24932" y="15971"/>
                      <a:pt x="24932" y="15971"/>
                      <a:pt x="24932" y="15971"/>
                    </a:cubicBezTo>
                    <a:cubicBezTo>
                      <a:pt x="25010" y="15908"/>
                      <a:pt x="25010" y="15908"/>
                      <a:pt x="25010" y="15908"/>
                    </a:cubicBezTo>
                    <a:cubicBezTo>
                      <a:pt x="24856" y="15716"/>
                      <a:pt x="24856" y="15716"/>
                      <a:pt x="24856" y="15716"/>
                    </a:cubicBezTo>
                    <a:close/>
                    <a:moveTo>
                      <a:pt x="23884" y="16461"/>
                    </a:moveTo>
                    <a:cubicBezTo>
                      <a:pt x="23699" y="16595"/>
                      <a:pt x="23699" y="16595"/>
                      <a:pt x="23699" y="16595"/>
                    </a:cubicBezTo>
                    <a:cubicBezTo>
                      <a:pt x="23516" y="16725"/>
                      <a:pt x="23516" y="16725"/>
                      <a:pt x="23516" y="16725"/>
                    </a:cubicBezTo>
                    <a:cubicBezTo>
                      <a:pt x="23331" y="16854"/>
                      <a:pt x="23331" y="16854"/>
                      <a:pt x="23331" y="16854"/>
                    </a:cubicBezTo>
                    <a:cubicBezTo>
                      <a:pt x="23285" y="16886"/>
                      <a:pt x="23285" y="16886"/>
                      <a:pt x="23285" y="16886"/>
                    </a:cubicBezTo>
                    <a:cubicBezTo>
                      <a:pt x="23423" y="17089"/>
                      <a:pt x="23423" y="17089"/>
                      <a:pt x="23423" y="17089"/>
                    </a:cubicBezTo>
                    <a:cubicBezTo>
                      <a:pt x="23471" y="17056"/>
                      <a:pt x="23471" y="17056"/>
                      <a:pt x="23471" y="17056"/>
                    </a:cubicBezTo>
                    <a:cubicBezTo>
                      <a:pt x="23658" y="16926"/>
                      <a:pt x="23658" y="16926"/>
                      <a:pt x="23658" y="16926"/>
                    </a:cubicBezTo>
                    <a:cubicBezTo>
                      <a:pt x="23843" y="16795"/>
                      <a:pt x="23843" y="16795"/>
                      <a:pt x="23843" y="16795"/>
                    </a:cubicBezTo>
                    <a:cubicBezTo>
                      <a:pt x="24029" y="16660"/>
                      <a:pt x="24029" y="16660"/>
                      <a:pt x="24029" y="16660"/>
                    </a:cubicBezTo>
                    <a:cubicBezTo>
                      <a:pt x="23884" y="16461"/>
                      <a:pt x="23884" y="16461"/>
                      <a:pt x="23884" y="16461"/>
                    </a:cubicBezTo>
                    <a:close/>
                    <a:moveTo>
                      <a:pt x="22878" y="17158"/>
                    </a:moveTo>
                    <a:cubicBezTo>
                      <a:pt x="22771" y="17229"/>
                      <a:pt x="22771" y="17229"/>
                      <a:pt x="22771" y="17229"/>
                    </a:cubicBezTo>
                    <a:cubicBezTo>
                      <a:pt x="22582" y="17350"/>
                      <a:pt x="22582" y="17350"/>
                      <a:pt x="22582" y="17350"/>
                    </a:cubicBezTo>
                    <a:cubicBezTo>
                      <a:pt x="22391" y="17469"/>
                      <a:pt x="22391" y="17469"/>
                      <a:pt x="22391" y="17469"/>
                    </a:cubicBezTo>
                    <a:cubicBezTo>
                      <a:pt x="22257" y="17551"/>
                      <a:pt x="22257" y="17551"/>
                      <a:pt x="22257" y="17551"/>
                    </a:cubicBezTo>
                    <a:cubicBezTo>
                      <a:pt x="22385" y="17762"/>
                      <a:pt x="22385" y="17762"/>
                      <a:pt x="22385" y="17762"/>
                    </a:cubicBezTo>
                    <a:cubicBezTo>
                      <a:pt x="22521" y="17678"/>
                      <a:pt x="22521" y="17678"/>
                      <a:pt x="22521" y="17678"/>
                    </a:cubicBezTo>
                    <a:cubicBezTo>
                      <a:pt x="22713" y="17558"/>
                      <a:pt x="22713" y="17558"/>
                      <a:pt x="22713" y="17558"/>
                    </a:cubicBezTo>
                    <a:cubicBezTo>
                      <a:pt x="22905" y="17435"/>
                      <a:pt x="22905" y="17435"/>
                      <a:pt x="22905" y="17435"/>
                    </a:cubicBezTo>
                    <a:cubicBezTo>
                      <a:pt x="23012" y="17365"/>
                      <a:pt x="23012" y="17365"/>
                      <a:pt x="23012" y="17365"/>
                    </a:cubicBezTo>
                    <a:cubicBezTo>
                      <a:pt x="22878" y="17158"/>
                      <a:pt x="22878" y="17158"/>
                      <a:pt x="22878" y="17158"/>
                    </a:cubicBezTo>
                    <a:close/>
                    <a:moveTo>
                      <a:pt x="21836" y="17801"/>
                    </a:moveTo>
                    <a:cubicBezTo>
                      <a:pt x="21617" y="17926"/>
                      <a:pt x="21617" y="17926"/>
                      <a:pt x="21617" y="17926"/>
                    </a:cubicBezTo>
                    <a:cubicBezTo>
                      <a:pt x="21420" y="18035"/>
                      <a:pt x="21420" y="18035"/>
                      <a:pt x="21420" y="18035"/>
                    </a:cubicBezTo>
                    <a:cubicBezTo>
                      <a:pt x="21222" y="18141"/>
                      <a:pt x="21222" y="18141"/>
                      <a:pt x="21222" y="18141"/>
                    </a:cubicBezTo>
                    <a:cubicBezTo>
                      <a:pt x="21195" y="18155"/>
                      <a:pt x="21195" y="18155"/>
                      <a:pt x="21195" y="18155"/>
                    </a:cubicBezTo>
                    <a:cubicBezTo>
                      <a:pt x="21308" y="18374"/>
                      <a:pt x="21308" y="18374"/>
                      <a:pt x="21308" y="18374"/>
                    </a:cubicBezTo>
                    <a:cubicBezTo>
                      <a:pt x="21337" y="18359"/>
                      <a:pt x="21337" y="18359"/>
                      <a:pt x="21337" y="18359"/>
                    </a:cubicBezTo>
                    <a:cubicBezTo>
                      <a:pt x="21538" y="18251"/>
                      <a:pt x="21538" y="18251"/>
                      <a:pt x="21538" y="18251"/>
                    </a:cubicBezTo>
                    <a:cubicBezTo>
                      <a:pt x="21737" y="18140"/>
                      <a:pt x="21737" y="18140"/>
                      <a:pt x="21737" y="18140"/>
                    </a:cubicBezTo>
                    <a:cubicBezTo>
                      <a:pt x="21959" y="18014"/>
                      <a:pt x="21959" y="18014"/>
                      <a:pt x="21959" y="18014"/>
                    </a:cubicBezTo>
                    <a:cubicBezTo>
                      <a:pt x="21836" y="17801"/>
                      <a:pt x="21836" y="17801"/>
                      <a:pt x="21836" y="17801"/>
                    </a:cubicBezTo>
                    <a:close/>
                    <a:moveTo>
                      <a:pt x="20759" y="18379"/>
                    </a:moveTo>
                    <a:cubicBezTo>
                      <a:pt x="20619" y="18448"/>
                      <a:pt x="20619" y="18448"/>
                      <a:pt x="20619" y="18448"/>
                    </a:cubicBezTo>
                    <a:cubicBezTo>
                      <a:pt x="20416" y="18545"/>
                      <a:pt x="20416" y="18545"/>
                      <a:pt x="20416" y="18545"/>
                    </a:cubicBezTo>
                    <a:cubicBezTo>
                      <a:pt x="20210" y="18640"/>
                      <a:pt x="20210" y="18640"/>
                      <a:pt x="20210" y="18640"/>
                    </a:cubicBezTo>
                    <a:cubicBezTo>
                      <a:pt x="20096" y="18692"/>
                      <a:pt x="20096" y="18692"/>
                      <a:pt x="20096" y="18692"/>
                    </a:cubicBezTo>
                    <a:cubicBezTo>
                      <a:pt x="20195" y="18917"/>
                      <a:pt x="20195" y="18917"/>
                      <a:pt x="20195" y="18917"/>
                    </a:cubicBezTo>
                    <a:cubicBezTo>
                      <a:pt x="20313" y="18864"/>
                      <a:pt x="20313" y="18864"/>
                      <a:pt x="20313" y="18864"/>
                    </a:cubicBezTo>
                    <a:cubicBezTo>
                      <a:pt x="20521" y="18768"/>
                      <a:pt x="20521" y="18768"/>
                      <a:pt x="20521" y="18768"/>
                    </a:cubicBezTo>
                    <a:cubicBezTo>
                      <a:pt x="20727" y="18669"/>
                      <a:pt x="20727" y="18669"/>
                      <a:pt x="20727" y="18669"/>
                    </a:cubicBezTo>
                    <a:cubicBezTo>
                      <a:pt x="20867" y="18600"/>
                      <a:pt x="20867" y="18600"/>
                      <a:pt x="20867" y="18600"/>
                    </a:cubicBezTo>
                    <a:cubicBezTo>
                      <a:pt x="20759" y="18379"/>
                      <a:pt x="20759" y="18379"/>
                      <a:pt x="20759" y="18379"/>
                    </a:cubicBezTo>
                    <a:close/>
                    <a:moveTo>
                      <a:pt x="19647" y="18885"/>
                    </a:moveTo>
                    <a:cubicBezTo>
                      <a:pt x="19586" y="18911"/>
                      <a:pt x="19586" y="18911"/>
                      <a:pt x="19586" y="18911"/>
                    </a:cubicBezTo>
                    <a:cubicBezTo>
                      <a:pt x="19375" y="18996"/>
                      <a:pt x="19375" y="18996"/>
                      <a:pt x="19375" y="18996"/>
                    </a:cubicBezTo>
                    <a:cubicBezTo>
                      <a:pt x="19162" y="19078"/>
                      <a:pt x="19162" y="19078"/>
                      <a:pt x="19162" y="19078"/>
                    </a:cubicBezTo>
                    <a:cubicBezTo>
                      <a:pt x="18963" y="19152"/>
                      <a:pt x="18963" y="19152"/>
                      <a:pt x="18963" y="19152"/>
                    </a:cubicBezTo>
                    <a:cubicBezTo>
                      <a:pt x="19048" y="19383"/>
                      <a:pt x="19048" y="19383"/>
                      <a:pt x="19048" y="19383"/>
                    </a:cubicBezTo>
                    <a:cubicBezTo>
                      <a:pt x="19249" y="19308"/>
                      <a:pt x="19249" y="19308"/>
                      <a:pt x="19249" y="19308"/>
                    </a:cubicBezTo>
                    <a:cubicBezTo>
                      <a:pt x="19465" y="19225"/>
                      <a:pt x="19465" y="19225"/>
                      <a:pt x="19465" y="19225"/>
                    </a:cubicBezTo>
                    <a:cubicBezTo>
                      <a:pt x="19679" y="19138"/>
                      <a:pt x="19679" y="19138"/>
                      <a:pt x="19679" y="19138"/>
                    </a:cubicBezTo>
                    <a:cubicBezTo>
                      <a:pt x="19740" y="19113"/>
                      <a:pt x="19740" y="19113"/>
                      <a:pt x="19740" y="19113"/>
                    </a:cubicBezTo>
                    <a:cubicBezTo>
                      <a:pt x="19647" y="18885"/>
                      <a:pt x="19647" y="18885"/>
                      <a:pt x="19647" y="18885"/>
                    </a:cubicBezTo>
                    <a:close/>
                    <a:moveTo>
                      <a:pt x="18504" y="19313"/>
                    </a:moveTo>
                    <a:cubicBezTo>
                      <a:pt x="18295" y="19381"/>
                      <a:pt x="18295" y="19381"/>
                      <a:pt x="18295" y="19381"/>
                    </a:cubicBezTo>
                    <a:cubicBezTo>
                      <a:pt x="18074" y="19450"/>
                      <a:pt x="18074" y="19450"/>
                      <a:pt x="18074" y="19450"/>
                    </a:cubicBezTo>
                    <a:cubicBezTo>
                      <a:pt x="17851" y="19516"/>
                      <a:pt x="17851" y="19516"/>
                      <a:pt x="17851" y="19516"/>
                    </a:cubicBezTo>
                    <a:cubicBezTo>
                      <a:pt x="17803" y="19530"/>
                      <a:pt x="17803" y="19530"/>
                      <a:pt x="17803" y="19530"/>
                    </a:cubicBezTo>
                    <a:cubicBezTo>
                      <a:pt x="17868" y="19767"/>
                      <a:pt x="17868" y="19767"/>
                      <a:pt x="17868" y="19767"/>
                    </a:cubicBezTo>
                    <a:cubicBezTo>
                      <a:pt x="17919" y="19753"/>
                      <a:pt x="17919" y="19753"/>
                      <a:pt x="17919" y="19753"/>
                    </a:cubicBezTo>
                    <a:cubicBezTo>
                      <a:pt x="18145" y="19686"/>
                      <a:pt x="18145" y="19686"/>
                      <a:pt x="18145" y="19686"/>
                    </a:cubicBezTo>
                    <a:cubicBezTo>
                      <a:pt x="18370" y="19616"/>
                      <a:pt x="18370" y="19616"/>
                      <a:pt x="18370" y="19616"/>
                    </a:cubicBezTo>
                    <a:cubicBezTo>
                      <a:pt x="18578" y="19548"/>
                      <a:pt x="18578" y="19548"/>
                      <a:pt x="18578" y="19548"/>
                    </a:cubicBezTo>
                    <a:cubicBezTo>
                      <a:pt x="18504" y="19313"/>
                      <a:pt x="18504" y="19313"/>
                      <a:pt x="18504" y="19313"/>
                    </a:cubicBezTo>
                    <a:close/>
                    <a:moveTo>
                      <a:pt x="17331" y="19657"/>
                    </a:moveTo>
                    <a:cubicBezTo>
                      <a:pt x="17172" y="19697"/>
                      <a:pt x="17172" y="19697"/>
                      <a:pt x="17172" y="19697"/>
                    </a:cubicBezTo>
                    <a:cubicBezTo>
                      <a:pt x="16943" y="19752"/>
                      <a:pt x="16943" y="19752"/>
                      <a:pt x="16943" y="19752"/>
                    </a:cubicBezTo>
                    <a:cubicBezTo>
                      <a:pt x="16711" y="19803"/>
                      <a:pt x="16711" y="19803"/>
                      <a:pt x="16711" y="19803"/>
                    </a:cubicBezTo>
                    <a:cubicBezTo>
                      <a:pt x="16617" y="19822"/>
                      <a:pt x="16617" y="19822"/>
                      <a:pt x="16617" y="19822"/>
                    </a:cubicBezTo>
                    <a:cubicBezTo>
                      <a:pt x="16665" y="20064"/>
                      <a:pt x="16665" y="20064"/>
                      <a:pt x="16665" y="20064"/>
                    </a:cubicBezTo>
                    <a:cubicBezTo>
                      <a:pt x="16763" y="20043"/>
                      <a:pt x="16763" y="20043"/>
                      <a:pt x="16763" y="20043"/>
                    </a:cubicBezTo>
                    <a:cubicBezTo>
                      <a:pt x="16998" y="19991"/>
                      <a:pt x="16998" y="19991"/>
                      <a:pt x="16998" y="19991"/>
                    </a:cubicBezTo>
                    <a:cubicBezTo>
                      <a:pt x="17231" y="19936"/>
                      <a:pt x="17231" y="19936"/>
                      <a:pt x="17231" y="19936"/>
                    </a:cubicBezTo>
                    <a:cubicBezTo>
                      <a:pt x="17389" y="19896"/>
                      <a:pt x="17389" y="19896"/>
                      <a:pt x="17389" y="19896"/>
                    </a:cubicBezTo>
                    <a:cubicBezTo>
                      <a:pt x="17331" y="19657"/>
                      <a:pt x="17331" y="19657"/>
                      <a:pt x="17331" y="19657"/>
                    </a:cubicBezTo>
                    <a:close/>
                    <a:moveTo>
                      <a:pt x="16137" y="19915"/>
                    </a:moveTo>
                    <a:cubicBezTo>
                      <a:pt x="16005" y="19938"/>
                      <a:pt x="16005" y="19938"/>
                      <a:pt x="16005" y="19938"/>
                    </a:cubicBezTo>
                    <a:cubicBezTo>
                      <a:pt x="15766" y="19977"/>
                      <a:pt x="15766" y="19977"/>
                      <a:pt x="15766" y="19977"/>
                    </a:cubicBezTo>
                    <a:cubicBezTo>
                      <a:pt x="15525" y="20012"/>
                      <a:pt x="15525" y="20012"/>
                      <a:pt x="15525" y="20012"/>
                    </a:cubicBezTo>
                    <a:cubicBezTo>
                      <a:pt x="15413" y="20027"/>
                      <a:pt x="15413" y="20027"/>
                      <a:pt x="15413" y="20027"/>
                    </a:cubicBezTo>
                    <a:cubicBezTo>
                      <a:pt x="15443" y="20271"/>
                      <a:pt x="15443" y="20271"/>
                      <a:pt x="15443" y="20271"/>
                    </a:cubicBezTo>
                    <a:cubicBezTo>
                      <a:pt x="15559" y="20256"/>
                      <a:pt x="15559" y="20256"/>
                      <a:pt x="15559" y="20256"/>
                    </a:cubicBezTo>
                    <a:cubicBezTo>
                      <a:pt x="15804" y="20220"/>
                      <a:pt x="15804" y="20220"/>
                      <a:pt x="15804" y="20220"/>
                    </a:cubicBezTo>
                    <a:cubicBezTo>
                      <a:pt x="16046" y="20181"/>
                      <a:pt x="16046" y="20181"/>
                      <a:pt x="16046" y="20181"/>
                    </a:cubicBezTo>
                    <a:cubicBezTo>
                      <a:pt x="16178" y="20157"/>
                      <a:pt x="16178" y="20157"/>
                      <a:pt x="16178" y="20157"/>
                    </a:cubicBezTo>
                    <a:cubicBezTo>
                      <a:pt x="16137" y="19915"/>
                      <a:pt x="16137" y="19915"/>
                      <a:pt x="16137" y="19915"/>
                    </a:cubicBezTo>
                    <a:close/>
                    <a:moveTo>
                      <a:pt x="14927" y="20085"/>
                    </a:moveTo>
                    <a:cubicBezTo>
                      <a:pt x="14790" y="20099"/>
                      <a:pt x="14790" y="20099"/>
                      <a:pt x="14790" y="20099"/>
                    </a:cubicBezTo>
                    <a:cubicBezTo>
                      <a:pt x="14541" y="20121"/>
                      <a:pt x="14541" y="20121"/>
                      <a:pt x="14541" y="20121"/>
                    </a:cubicBezTo>
                    <a:cubicBezTo>
                      <a:pt x="14290" y="20140"/>
                      <a:pt x="14290" y="20140"/>
                      <a:pt x="14290" y="20140"/>
                    </a:cubicBezTo>
                    <a:cubicBezTo>
                      <a:pt x="14197" y="20145"/>
                      <a:pt x="14197" y="20145"/>
                      <a:pt x="14197" y="20145"/>
                    </a:cubicBezTo>
                    <a:cubicBezTo>
                      <a:pt x="14210" y="20391"/>
                      <a:pt x="14210" y="20391"/>
                      <a:pt x="14210" y="20391"/>
                    </a:cubicBezTo>
                    <a:cubicBezTo>
                      <a:pt x="14306" y="20385"/>
                      <a:pt x="14306" y="20385"/>
                      <a:pt x="14306" y="20385"/>
                    </a:cubicBezTo>
                    <a:cubicBezTo>
                      <a:pt x="14561" y="20366"/>
                      <a:pt x="14561" y="20366"/>
                      <a:pt x="14561" y="20366"/>
                    </a:cubicBezTo>
                    <a:cubicBezTo>
                      <a:pt x="14813" y="20344"/>
                      <a:pt x="14813" y="20344"/>
                      <a:pt x="14813" y="20344"/>
                    </a:cubicBezTo>
                    <a:cubicBezTo>
                      <a:pt x="14951" y="20330"/>
                      <a:pt x="14951" y="20330"/>
                      <a:pt x="14951" y="20330"/>
                    </a:cubicBezTo>
                    <a:cubicBezTo>
                      <a:pt x="14927" y="20085"/>
                      <a:pt x="14927" y="20085"/>
                      <a:pt x="14927" y="20085"/>
                    </a:cubicBezTo>
                    <a:close/>
                    <a:moveTo>
                      <a:pt x="13709" y="20169"/>
                    </a:moveTo>
                    <a:cubicBezTo>
                      <a:pt x="13524" y="20175"/>
                      <a:pt x="13524" y="20175"/>
                      <a:pt x="13524" y="20175"/>
                    </a:cubicBezTo>
                    <a:cubicBezTo>
                      <a:pt x="13264" y="20179"/>
                      <a:pt x="13264" y="20179"/>
                      <a:pt x="13264" y="20179"/>
                    </a:cubicBezTo>
                    <a:cubicBezTo>
                      <a:pt x="13002" y="20180"/>
                      <a:pt x="13002" y="20180"/>
                      <a:pt x="13002" y="20180"/>
                    </a:cubicBezTo>
                    <a:cubicBezTo>
                      <a:pt x="12975" y="20180"/>
                      <a:pt x="12975" y="20180"/>
                      <a:pt x="12975" y="20180"/>
                    </a:cubicBezTo>
                    <a:cubicBezTo>
                      <a:pt x="12971" y="20426"/>
                      <a:pt x="12971" y="20426"/>
                      <a:pt x="12971" y="20426"/>
                    </a:cubicBezTo>
                    <a:cubicBezTo>
                      <a:pt x="13001" y="20426"/>
                      <a:pt x="13001" y="20426"/>
                      <a:pt x="13001" y="20426"/>
                    </a:cubicBezTo>
                    <a:cubicBezTo>
                      <a:pt x="13267" y="20425"/>
                      <a:pt x="13267" y="20425"/>
                      <a:pt x="13267" y="20425"/>
                    </a:cubicBezTo>
                    <a:cubicBezTo>
                      <a:pt x="13530" y="20421"/>
                      <a:pt x="13530" y="20421"/>
                      <a:pt x="13530" y="20421"/>
                    </a:cubicBezTo>
                    <a:cubicBezTo>
                      <a:pt x="13715" y="20415"/>
                      <a:pt x="13715" y="20415"/>
                      <a:pt x="13715" y="20415"/>
                    </a:cubicBezTo>
                    <a:cubicBezTo>
                      <a:pt x="13709" y="20169"/>
                      <a:pt x="13709" y="20169"/>
                      <a:pt x="13709" y="20169"/>
                    </a:cubicBezTo>
                    <a:close/>
                    <a:moveTo>
                      <a:pt x="12485" y="20171"/>
                    </a:moveTo>
                    <a:cubicBezTo>
                      <a:pt x="12204" y="20160"/>
                      <a:pt x="12204" y="20160"/>
                      <a:pt x="12204" y="20160"/>
                    </a:cubicBezTo>
                    <a:cubicBezTo>
                      <a:pt x="11933" y="20146"/>
                      <a:pt x="11933" y="20146"/>
                      <a:pt x="11933" y="20146"/>
                    </a:cubicBezTo>
                    <a:cubicBezTo>
                      <a:pt x="11753" y="20134"/>
                      <a:pt x="11753" y="20134"/>
                      <a:pt x="11753" y="20134"/>
                    </a:cubicBezTo>
                    <a:cubicBezTo>
                      <a:pt x="11735" y="20379"/>
                      <a:pt x="11735" y="20379"/>
                      <a:pt x="11735" y="20379"/>
                    </a:cubicBezTo>
                    <a:cubicBezTo>
                      <a:pt x="11918" y="20392"/>
                      <a:pt x="11918" y="20392"/>
                      <a:pt x="11918" y="20392"/>
                    </a:cubicBezTo>
                    <a:cubicBezTo>
                      <a:pt x="12192" y="20406"/>
                      <a:pt x="12192" y="20406"/>
                      <a:pt x="12192" y="20406"/>
                    </a:cubicBezTo>
                    <a:cubicBezTo>
                      <a:pt x="12477" y="20417"/>
                      <a:pt x="12477" y="20417"/>
                      <a:pt x="12477" y="20417"/>
                    </a:cubicBezTo>
                    <a:cubicBezTo>
                      <a:pt x="12485" y="20171"/>
                      <a:pt x="12485" y="20171"/>
                      <a:pt x="12485" y="20171"/>
                    </a:cubicBezTo>
                    <a:close/>
                    <a:moveTo>
                      <a:pt x="11265" y="20095"/>
                    </a:moveTo>
                    <a:cubicBezTo>
                      <a:pt x="11107" y="20080"/>
                      <a:pt x="11107" y="20080"/>
                      <a:pt x="11107" y="20080"/>
                    </a:cubicBezTo>
                    <a:cubicBezTo>
                      <a:pt x="10827" y="20050"/>
                      <a:pt x="10827" y="20050"/>
                      <a:pt x="10827" y="20050"/>
                    </a:cubicBezTo>
                    <a:cubicBezTo>
                      <a:pt x="10536" y="20015"/>
                      <a:pt x="10536" y="20015"/>
                      <a:pt x="10536" y="20015"/>
                    </a:cubicBezTo>
                    <a:cubicBezTo>
                      <a:pt x="10502" y="20259"/>
                      <a:pt x="10502" y="20259"/>
                      <a:pt x="10502" y="20259"/>
                    </a:cubicBezTo>
                    <a:cubicBezTo>
                      <a:pt x="10799" y="20295"/>
                      <a:pt x="10799" y="20295"/>
                      <a:pt x="10799" y="20295"/>
                    </a:cubicBezTo>
                    <a:cubicBezTo>
                      <a:pt x="11082" y="20325"/>
                      <a:pt x="11082" y="20325"/>
                      <a:pt x="11082" y="20325"/>
                    </a:cubicBezTo>
                    <a:cubicBezTo>
                      <a:pt x="11241" y="20340"/>
                      <a:pt x="11241" y="20340"/>
                      <a:pt x="11241" y="20340"/>
                    </a:cubicBezTo>
                    <a:cubicBezTo>
                      <a:pt x="11265" y="20095"/>
                      <a:pt x="11265" y="20095"/>
                      <a:pt x="11265" y="20095"/>
                    </a:cubicBezTo>
                    <a:close/>
                    <a:moveTo>
                      <a:pt x="10050" y="19948"/>
                    </a:moveTo>
                    <a:cubicBezTo>
                      <a:pt x="9972" y="19936"/>
                      <a:pt x="9972" y="19936"/>
                      <a:pt x="9972" y="19936"/>
                    </a:cubicBezTo>
                    <a:cubicBezTo>
                      <a:pt x="9683" y="19890"/>
                      <a:pt x="9683" y="19890"/>
                      <a:pt x="9683" y="19890"/>
                    </a:cubicBezTo>
                    <a:cubicBezTo>
                      <a:pt x="9390" y="19840"/>
                      <a:pt x="9390" y="19840"/>
                      <a:pt x="9390" y="19840"/>
                    </a:cubicBezTo>
                    <a:cubicBezTo>
                      <a:pt x="9326" y="19828"/>
                      <a:pt x="9326" y="19828"/>
                      <a:pt x="9326" y="19828"/>
                    </a:cubicBezTo>
                    <a:cubicBezTo>
                      <a:pt x="9280" y="20069"/>
                      <a:pt x="9280" y="20069"/>
                      <a:pt x="9280" y="20069"/>
                    </a:cubicBezTo>
                    <a:cubicBezTo>
                      <a:pt x="9347" y="20082"/>
                      <a:pt x="9347" y="20082"/>
                      <a:pt x="9347" y="20082"/>
                    </a:cubicBezTo>
                    <a:cubicBezTo>
                      <a:pt x="9642" y="20133"/>
                      <a:pt x="9642" y="20133"/>
                      <a:pt x="9642" y="20133"/>
                    </a:cubicBezTo>
                    <a:cubicBezTo>
                      <a:pt x="9935" y="20179"/>
                      <a:pt x="9935" y="20179"/>
                      <a:pt x="9935" y="20179"/>
                    </a:cubicBezTo>
                    <a:cubicBezTo>
                      <a:pt x="10013" y="20191"/>
                      <a:pt x="10013" y="20191"/>
                      <a:pt x="10013" y="20191"/>
                    </a:cubicBezTo>
                    <a:cubicBezTo>
                      <a:pt x="10050" y="19948"/>
                      <a:pt x="10050" y="19948"/>
                      <a:pt x="10050" y="19948"/>
                    </a:cubicBezTo>
                    <a:close/>
                    <a:moveTo>
                      <a:pt x="8844" y="19735"/>
                    </a:moveTo>
                    <a:cubicBezTo>
                      <a:pt x="8798" y="19726"/>
                      <a:pt x="8798" y="19726"/>
                      <a:pt x="8798" y="19726"/>
                    </a:cubicBezTo>
                    <a:cubicBezTo>
                      <a:pt x="8499" y="19663"/>
                      <a:pt x="8499" y="19663"/>
                      <a:pt x="8499" y="19663"/>
                    </a:cubicBezTo>
                    <a:cubicBezTo>
                      <a:pt x="8196" y="19595"/>
                      <a:pt x="8196" y="19595"/>
                      <a:pt x="8196" y="19595"/>
                    </a:cubicBezTo>
                    <a:cubicBezTo>
                      <a:pt x="8127" y="19579"/>
                      <a:pt x="8127" y="19579"/>
                      <a:pt x="8127" y="19579"/>
                    </a:cubicBezTo>
                    <a:cubicBezTo>
                      <a:pt x="8069" y="19818"/>
                      <a:pt x="8069" y="19818"/>
                      <a:pt x="8069" y="19818"/>
                    </a:cubicBezTo>
                    <a:cubicBezTo>
                      <a:pt x="8141" y="19835"/>
                      <a:pt x="8141" y="19835"/>
                      <a:pt x="8141" y="19835"/>
                    </a:cubicBezTo>
                    <a:cubicBezTo>
                      <a:pt x="8446" y="19903"/>
                      <a:pt x="8446" y="19903"/>
                      <a:pt x="8446" y="19903"/>
                    </a:cubicBezTo>
                    <a:cubicBezTo>
                      <a:pt x="8749" y="19967"/>
                      <a:pt x="8749" y="19967"/>
                      <a:pt x="8749" y="19967"/>
                    </a:cubicBezTo>
                    <a:cubicBezTo>
                      <a:pt x="8795" y="19976"/>
                      <a:pt x="8795" y="19976"/>
                      <a:pt x="8795" y="19976"/>
                    </a:cubicBezTo>
                    <a:cubicBezTo>
                      <a:pt x="8844" y="19735"/>
                      <a:pt x="8844" y="19735"/>
                      <a:pt x="8844" y="19735"/>
                    </a:cubicBezTo>
                    <a:close/>
                    <a:moveTo>
                      <a:pt x="7650" y="19463"/>
                    </a:moveTo>
                    <a:cubicBezTo>
                      <a:pt x="7584" y="19447"/>
                      <a:pt x="7584" y="19447"/>
                      <a:pt x="7584" y="19447"/>
                    </a:cubicBezTo>
                    <a:cubicBezTo>
                      <a:pt x="7273" y="19366"/>
                      <a:pt x="7273" y="19366"/>
                      <a:pt x="7273" y="19366"/>
                    </a:cubicBezTo>
                    <a:cubicBezTo>
                      <a:pt x="6940" y="19275"/>
                      <a:pt x="6940" y="19275"/>
                      <a:pt x="6940" y="19275"/>
                    </a:cubicBezTo>
                    <a:cubicBezTo>
                      <a:pt x="6871" y="19511"/>
                      <a:pt x="6871" y="19511"/>
                      <a:pt x="6871" y="19511"/>
                    </a:cubicBezTo>
                    <a:cubicBezTo>
                      <a:pt x="7210" y="19604"/>
                      <a:pt x="7210" y="19604"/>
                      <a:pt x="7210" y="19604"/>
                    </a:cubicBezTo>
                    <a:cubicBezTo>
                      <a:pt x="7523" y="19685"/>
                      <a:pt x="7523" y="19685"/>
                      <a:pt x="7523" y="19685"/>
                    </a:cubicBezTo>
                    <a:cubicBezTo>
                      <a:pt x="7589" y="19702"/>
                      <a:pt x="7589" y="19702"/>
                      <a:pt x="7589" y="19702"/>
                    </a:cubicBezTo>
                    <a:cubicBezTo>
                      <a:pt x="7650" y="19463"/>
                      <a:pt x="7650" y="19463"/>
                      <a:pt x="7650" y="19463"/>
                    </a:cubicBezTo>
                    <a:close/>
                    <a:moveTo>
                      <a:pt x="6469" y="19138"/>
                    </a:moveTo>
                    <a:cubicBezTo>
                      <a:pt x="6327" y="19096"/>
                      <a:pt x="6327" y="19096"/>
                      <a:pt x="6327" y="19096"/>
                    </a:cubicBezTo>
                    <a:cubicBezTo>
                      <a:pt x="6006" y="18996"/>
                      <a:pt x="6006" y="18996"/>
                      <a:pt x="6006" y="18996"/>
                    </a:cubicBezTo>
                    <a:cubicBezTo>
                      <a:pt x="5766" y="18919"/>
                      <a:pt x="5766" y="18919"/>
                      <a:pt x="5766" y="18919"/>
                    </a:cubicBezTo>
                    <a:cubicBezTo>
                      <a:pt x="5690" y="19153"/>
                      <a:pt x="5690" y="19153"/>
                      <a:pt x="5690" y="19153"/>
                    </a:cubicBezTo>
                    <a:cubicBezTo>
                      <a:pt x="5932" y="19231"/>
                      <a:pt x="5932" y="19231"/>
                      <a:pt x="5932" y="19231"/>
                    </a:cubicBezTo>
                    <a:cubicBezTo>
                      <a:pt x="6255" y="19331"/>
                      <a:pt x="6255" y="19331"/>
                      <a:pt x="6255" y="19331"/>
                    </a:cubicBezTo>
                    <a:cubicBezTo>
                      <a:pt x="6397" y="19373"/>
                      <a:pt x="6397" y="19373"/>
                      <a:pt x="6397" y="19373"/>
                    </a:cubicBezTo>
                    <a:cubicBezTo>
                      <a:pt x="6469" y="19138"/>
                      <a:pt x="6469" y="19138"/>
                      <a:pt x="6469" y="19138"/>
                    </a:cubicBezTo>
                    <a:close/>
                    <a:moveTo>
                      <a:pt x="5301" y="18765"/>
                    </a:moveTo>
                    <a:cubicBezTo>
                      <a:pt x="5026" y="18670"/>
                      <a:pt x="5026" y="18670"/>
                      <a:pt x="5026" y="18670"/>
                    </a:cubicBezTo>
                    <a:cubicBezTo>
                      <a:pt x="4694" y="18552"/>
                      <a:pt x="4694" y="18552"/>
                      <a:pt x="4694" y="18552"/>
                    </a:cubicBezTo>
                    <a:cubicBezTo>
                      <a:pt x="4608" y="18520"/>
                      <a:pt x="4608" y="18520"/>
                      <a:pt x="4608" y="18520"/>
                    </a:cubicBezTo>
                    <a:cubicBezTo>
                      <a:pt x="4521" y="18751"/>
                      <a:pt x="4521" y="18751"/>
                      <a:pt x="4521" y="18751"/>
                    </a:cubicBezTo>
                    <a:cubicBezTo>
                      <a:pt x="4610" y="18783"/>
                      <a:pt x="4610" y="18783"/>
                      <a:pt x="4610" y="18783"/>
                    </a:cubicBezTo>
                    <a:cubicBezTo>
                      <a:pt x="4945" y="18903"/>
                      <a:pt x="4945" y="18903"/>
                      <a:pt x="4945" y="18903"/>
                    </a:cubicBezTo>
                    <a:cubicBezTo>
                      <a:pt x="5220" y="18997"/>
                      <a:pt x="5220" y="18997"/>
                      <a:pt x="5220" y="18997"/>
                    </a:cubicBezTo>
                    <a:cubicBezTo>
                      <a:pt x="5301" y="18765"/>
                      <a:pt x="5301" y="18765"/>
                      <a:pt x="5301" y="18765"/>
                    </a:cubicBezTo>
                    <a:close/>
                    <a:moveTo>
                      <a:pt x="4147" y="18348"/>
                    </a:moveTo>
                    <a:cubicBezTo>
                      <a:pt x="4021" y="18301"/>
                      <a:pt x="4021" y="18301"/>
                      <a:pt x="4021" y="18301"/>
                    </a:cubicBezTo>
                    <a:cubicBezTo>
                      <a:pt x="3681" y="18168"/>
                      <a:pt x="3681" y="18168"/>
                      <a:pt x="3681" y="18168"/>
                    </a:cubicBezTo>
                    <a:cubicBezTo>
                      <a:pt x="3462" y="18080"/>
                      <a:pt x="3462" y="18080"/>
                      <a:pt x="3462" y="18080"/>
                    </a:cubicBezTo>
                    <a:cubicBezTo>
                      <a:pt x="3369" y="18308"/>
                      <a:pt x="3369" y="18308"/>
                      <a:pt x="3369" y="18308"/>
                    </a:cubicBezTo>
                    <a:cubicBezTo>
                      <a:pt x="3590" y="18397"/>
                      <a:pt x="3590" y="18397"/>
                      <a:pt x="3590" y="18397"/>
                    </a:cubicBezTo>
                    <a:cubicBezTo>
                      <a:pt x="3933" y="18530"/>
                      <a:pt x="3933" y="18530"/>
                      <a:pt x="3933" y="18530"/>
                    </a:cubicBezTo>
                    <a:cubicBezTo>
                      <a:pt x="4059" y="18578"/>
                      <a:pt x="4059" y="18578"/>
                      <a:pt x="4059" y="18578"/>
                    </a:cubicBezTo>
                    <a:cubicBezTo>
                      <a:pt x="4147" y="18348"/>
                      <a:pt x="4147" y="18348"/>
                      <a:pt x="4147" y="18348"/>
                    </a:cubicBezTo>
                    <a:close/>
                    <a:moveTo>
                      <a:pt x="3008" y="17894"/>
                    </a:moveTo>
                    <a:cubicBezTo>
                      <a:pt x="2641" y="17739"/>
                      <a:pt x="2641" y="17739"/>
                      <a:pt x="2641" y="17739"/>
                    </a:cubicBezTo>
                    <a:cubicBezTo>
                      <a:pt x="2331" y="17604"/>
                      <a:pt x="2331" y="17604"/>
                      <a:pt x="2331" y="17604"/>
                    </a:cubicBezTo>
                    <a:cubicBezTo>
                      <a:pt x="2232" y="17829"/>
                      <a:pt x="2232" y="17829"/>
                      <a:pt x="2232" y="17829"/>
                    </a:cubicBezTo>
                    <a:cubicBezTo>
                      <a:pt x="2544" y="17965"/>
                      <a:pt x="2544" y="17965"/>
                      <a:pt x="2544" y="17965"/>
                    </a:cubicBezTo>
                    <a:cubicBezTo>
                      <a:pt x="2913" y="18121"/>
                      <a:pt x="2913" y="18121"/>
                      <a:pt x="2913" y="18121"/>
                    </a:cubicBezTo>
                    <a:cubicBezTo>
                      <a:pt x="3008" y="17894"/>
                      <a:pt x="3008" y="17894"/>
                      <a:pt x="3008" y="17894"/>
                    </a:cubicBezTo>
                    <a:close/>
                    <a:moveTo>
                      <a:pt x="1883" y="17404"/>
                    </a:moveTo>
                    <a:cubicBezTo>
                      <a:pt x="1575" y="17264"/>
                      <a:pt x="1575" y="17264"/>
                      <a:pt x="1575" y="17264"/>
                    </a:cubicBezTo>
                    <a:cubicBezTo>
                      <a:pt x="1214" y="17095"/>
                      <a:pt x="1214" y="17095"/>
                      <a:pt x="1214" y="17095"/>
                    </a:cubicBezTo>
                    <a:cubicBezTo>
                      <a:pt x="1109" y="17318"/>
                      <a:pt x="1109" y="17318"/>
                      <a:pt x="1109" y="17318"/>
                    </a:cubicBezTo>
                    <a:cubicBezTo>
                      <a:pt x="1472" y="17487"/>
                      <a:pt x="1472" y="17487"/>
                      <a:pt x="1472" y="17487"/>
                    </a:cubicBezTo>
                    <a:cubicBezTo>
                      <a:pt x="1780" y="17628"/>
                      <a:pt x="1780" y="17628"/>
                      <a:pt x="1780" y="17628"/>
                    </a:cubicBezTo>
                    <a:lnTo>
                      <a:pt x="1883" y="17404"/>
                    </a:ln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5" name="Google Shape;505;p27"/>
            <p:cNvGrpSpPr/>
            <p:nvPr/>
          </p:nvGrpSpPr>
          <p:grpSpPr>
            <a:xfrm rot="623169">
              <a:off x="4637033" y="2679101"/>
              <a:ext cx="6434672" cy="2798988"/>
              <a:chOff x="-3009398" y="-1379052"/>
              <a:chExt cx="7398293" cy="4287738"/>
            </a:xfrm>
          </p:grpSpPr>
          <p:sp>
            <p:nvSpPr>
              <p:cNvPr id="506" name="Google Shape;506;p27"/>
              <p:cNvSpPr/>
              <p:nvPr/>
            </p:nvSpPr>
            <p:spPr>
              <a:xfrm>
                <a:off x="-3009398" y="-1379052"/>
                <a:ext cx="7398293" cy="4287738"/>
              </a:xfrm>
              <a:custGeom>
                <a:rect b="b" l="l" r="r" t="t"/>
                <a:pathLst>
                  <a:path extrusionOk="0" h="33432" w="57682">
                    <a:moveTo>
                      <a:pt x="1769" y="20835"/>
                    </a:moveTo>
                    <a:cubicBezTo>
                      <a:pt x="17205" y="28606"/>
                      <a:pt x="24064" y="21282"/>
                      <a:pt x="30602" y="14299"/>
                    </a:cubicBezTo>
                    <a:cubicBezTo>
                      <a:pt x="37449" y="6988"/>
                      <a:pt x="43994" y="0"/>
                      <a:pt x="57682" y="6680"/>
                    </a:cubicBezTo>
                    <a:cubicBezTo>
                      <a:pt x="55959" y="10218"/>
                      <a:pt x="55959" y="10218"/>
                      <a:pt x="55959" y="10218"/>
                    </a:cubicBezTo>
                    <a:cubicBezTo>
                      <a:pt x="44863" y="4804"/>
                      <a:pt x="39292" y="10753"/>
                      <a:pt x="33464" y="16976"/>
                    </a:cubicBezTo>
                    <a:cubicBezTo>
                      <a:pt x="25943" y="25007"/>
                      <a:pt x="18054" y="33432"/>
                      <a:pt x="0" y="24343"/>
                    </a:cubicBezTo>
                    <a:lnTo>
                      <a:pt x="1769" y="20835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" name="Google Shape;507;p27"/>
              <p:cNvSpPr/>
              <p:nvPr/>
            </p:nvSpPr>
            <p:spPr>
              <a:xfrm>
                <a:off x="-2861086" y="-668461"/>
                <a:ext cx="7153629" cy="2620247"/>
              </a:xfrm>
              <a:custGeom>
                <a:rect b="b" l="l" r="r" t="t"/>
                <a:pathLst>
                  <a:path extrusionOk="0" h="20426" w="55769">
                    <a:moveTo>
                      <a:pt x="772" y="16883"/>
                    </a:moveTo>
                    <a:cubicBezTo>
                      <a:pt x="482" y="16741"/>
                      <a:pt x="482" y="16741"/>
                      <a:pt x="482" y="16741"/>
                    </a:cubicBezTo>
                    <a:cubicBezTo>
                      <a:pt x="111" y="16557"/>
                      <a:pt x="111" y="16557"/>
                      <a:pt x="111" y="16557"/>
                    </a:cubicBezTo>
                    <a:cubicBezTo>
                      <a:pt x="0" y="16777"/>
                      <a:pt x="0" y="16777"/>
                      <a:pt x="0" y="16777"/>
                    </a:cubicBezTo>
                    <a:cubicBezTo>
                      <a:pt x="373" y="16962"/>
                      <a:pt x="373" y="16962"/>
                      <a:pt x="373" y="16962"/>
                    </a:cubicBezTo>
                    <a:cubicBezTo>
                      <a:pt x="663" y="17104"/>
                      <a:pt x="663" y="17104"/>
                      <a:pt x="663" y="17104"/>
                    </a:cubicBezTo>
                    <a:cubicBezTo>
                      <a:pt x="772" y="16883"/>
                      <a:pt x="772" y="16883"/>
                      <a:pt x="772" y="16883"/>
                    </a:cubicBezTo>
                    <a:close/>
                    <a:moveTo>
                      <a:pt x="55769" y="2283"/>
                    </a:moveTo>
                    <a:cubicBezTo>
                      <a:pt x="55739" y="2269"/>
                      <a:pt x="55739" y="2269"/>
                      <a:pt x="55739" y="2269"/>
                    </a:cubicBezTo>
                    <a:cubicBezTo>
                      <a:pt x="55436" y="2126"/>
                      <a:pt x="55436" y="2126"/>
                      <a:pt x="55436" y="2126"/>
                    </a:cubicBezTo>
                    <a:cubicBezTo>
                      <a:pt x="55135" y="1989"/>
                      <a:pt x="55135" y="1989"/>
                      <a:pt x="55135" y="1989"/>
                    </a:cubicBezTo>
                    <a:cubicBezTo>
                      <a:pt x="55096" y="1972"/>
                      <a:pt x="55096" y="1972"/>
                      <a:pt x="55096" y="1972"/>
                    </a:cubicBezTo>
                    <a:cubicBezTo>
                      <a:pt x="54997" y="2197"/>
                      <a:pt x="54997" y="2197"/>
                      <a:pt x="54997" y="2197"/>
                    </a:cubicBezTo>
                    <a:cubicBezTo>
                      <a:pt x="55034" y="2214"/>
                      <a:pt x="55034" y="2214"/>
                      <a:pt x="55034" y="2214"/>
                    </a:cubicBezTo>
                    <a:cubicBezTo>
                      <a:pt x="55332" y="2350"/>
                      <a:pt x="55332" y="2350"/>
                      <a:pt x="55332" y="2350"/>
                    </a:cubicBezTo>
                    <a:cubicBezTo>
                      <a:pt x="55634" y="2491"/>
                      <a:pt x="55634" y="2491"/>
                      <a:pt x="55634" y="2491"/>
                    </a:cubicBezTo>
                    <a:cubicBezTo>
                      <a:pt x="55664" y="2506"/>
                      <a:pt x="55664" y="2506"/>
                      <a:pt x="55664" y="2506"/>
                    </a:cubicBezTo>
                    <a:cubicBezTo>
                      <a:pt x="55769" y="2283"/>
                      <a:pt x="55769" y="2283"/>
                      <a:pt x="55769" y="2283"/>
                    </a:cubicBezTo>
                    <a:close/>
                    <a:moveTo>
                      <a:pt x="54643" y="1774"/>
                    </a:moveTo>
                    <a:cubicBezTo>
                      <a:pt x="54540" y="1729"/>
                      <a:pt x="54540" y="1729"/>
                      <a:pt x="54540" y="1729"/>
                    </a:cubicBezTo>
                    <a:cubicBezTo>
                      <a:pt x="54246" y="1607"/>
                      <a:pt x="54246" y="1607"/>
                      <a:pt x="54246" y="1607"/>
                    </a:cubicBezTo>
                    <a:cubicBezTo>
                      <a:pt x="53959" y="1490"/>
                      <a:pt x="53959" y="1490"/>
                      <a:pt x="53959" y="1490"/>
                    </a:cubicBezTo>
                    <a:cubicBezTo>
                      <a:pt x="53868" y="1719"/>
                      <a:pt x="53868" y="1719"/>
                      <a:pt x="53868" y="1719"/>
                    </a:cubicBezTo>
                    <a:cubicBezTo>
                      <a:pt x="54153" y="1834"/>
                      <a:pt x="54153" y="1834"/>
                      <a:pt x="54153" y="1834"/>
                    </a:cubicBezTo>
                    <a:cubicBezTo>
                      <a:pt x="54444" y="1956"/>
                      <a:pt x="54444" y="1956"/>
                      <a:pt x="54444" y="1956"/>
                    </a:cubicBezTo>
                    <a:cubicBezTo>
                      <a:pt x="54547" y="2000"/>
                      <a:pt x="54547" y="2000"/>
                      <a:pt x="54547" y="2000"/>
                    </a:cubicBezTo>
                    <a:cubicBezTo>
                      <a:pt x="54643" y="1774"/>
                      <a:pt x="54643" y="1774"/>
                      <a:pt x="54643" y="1774"/>
                    </a:cubicBezTo>
                    <a:close/>
                    <a:moveTo>
                      <a:pt x="53497" y="1312"/>
                    </a:moveTo>
                    <a:cubicBezTo>
                      <a:pt x="53379" y="1268"/>
                      <a:pt x="53379" y="1268"/>
                      <a:pt x="53379" y="1268"/>
                    </a:cubicBezTo>
                    <a:cubicBezTo>
                      <a:pt x="53095" y="1164"/>
                      <a:pt x="53095" y="1164"/>
                      <a:pt x="53095" y="1164"/>
                    </a:cubicBezTo>
                    <a:cubicBezTo>
                      <a:pt x="52798" y="1060"/>
                      <a:pt x="52798" y="1060"/>
                      <a:pt x="52798" y="1060"/>
                    </a:cubicBezTo>
                    <a:cubicBezTo>
                      <a:pt x="52721" y="1294"/>
                      <a:pt x="52721" y="1294"/>
                      <a:pt x="52721" y="1294"/>
                    </a:cubicBezTo>
                    <a:cubicBezTo>
                      <a:pt x="53013" y="1396"/>
                      <a:pt x="53013" y="1396"/>
                      <a:pt x="53013" y="1396"/>
                    </a:cubicBezTo>
                    <a:cubicBezTo>
                      <a:pt x="53294" y="1499"/>
                      <a:pt x="53294" y="1499"/>
                      <a:pt x="53294" y="1499"/>
                    </a:cubicBezTo>
                    <a:cubicBezTo>
                      <a:pt x="53411" y="1543"/>
                      <a:pt x="53411" y="1543"/>
                      <a:pt x="53411" y="1543"/>
                    </a:cubicBezTo>
                    <a:cubicBezTo>
                      <a:pt x="53497" y="1312"/>
                      <a:pt x="53497" y="1312"/>
                      <a:pt x="53497" y="1312"/>
                    </a:cubicBezTo>
                    <a:close/>
                    <a:moveTo>
                      <a:pt x="52329" y="905"/>
                    </a:moveTo>
                    <a:cubicBezTo>
                      <a:pt x="52257" y="882"/>
                      <a:pt x="52257" y="882"/>
                      <a:pt x="52257" y="882"/>
                    </a:cubicBezTo>
                    <a:cubicBezTo>
                      <a:pt x="51982" y="797"/>
                      <a:pt x="51982" y="797"/>
                      <a:pt x="51982" y="797"/>
                    </a:cubicBezTo>
                    <a:cubicBezTo>
                      <a:pt x="51709" y="717"/>
                      <a:pt x="51709" y="717"/>
                      <a:pt x="51709" y="717"/>
                    </a:cubicBezTo>
                    <a:cubicBezTo>
                      <a:pt x="51617" y="691"/>
                      <a:pt x="51617" y="691"/>
                      <a:pt x="51617" y="691"/>
                    </a:cubicBezTo>
                    <a:cubicBezTo>
                      <a:pt x="51552" y="929"/>
                      <a:pt x="51552" y="929"/>
                      <a:pt x="51552" y="929"/>
                    </a:cubicBezTo>
                    <a:cubicBezTo>
                      <a:pt x="51641" y="954"/>
                      <a:pt x="51641" y="954"/>
                      <a:pt x="51641" y="954"/>
                    </a:cubicBezTo>
                    <a:cubicBezTo>
                      <a:pt x="51911" y="1033"/>
                      <a:pt x="51911" y="1033"/>
                      <a:pt x="51911" y="1033"/>
                    </a:cubicBezTo>
                    <a:cubicBezTo>
                      <a:pt x="52183" y="1117"/>
                      <a:pt x="52183" y="1117"/>
                      <a:pt x="52183" y="1117"/>
                    </a:cubicBezTo>
                    <a:cubicBezTo>
                      <a:pt x="52255" y="1140"/>
                      <a:pt x="52255" y="1140"/>
                      <a:pt x="52255" y="1140"/>
                    </a:cubicBezTo>
                    <a:cubicBezTo>
                      <a:pt x="52329" y="905"/>
                      <a:pt x="52329" y="905"/>
                      <a:pt x="52329" y="905"/>
                    </a:cubicBezTo>
                    <a:close/>
                    <a:moveTo>
                      <a:pt x="51139" y="562"/>
                    </a:moveTo>
                    <a:cubicBezTo>
                      <a:pt x="50904" y="503"/>
                      <a:pt x="50904" y="503"/>
                      <a:pt x="50904" y="503"/>
                    </a:cubicBezTo>
                    <a:cubicBezTo>
                      <a:pt x="50640" y="440"/>
                      <a:pt x="50640" y="440"/>
                      <a:pt x="50640" y="440"/>
                    </a:cubicBezTo>
                    <a:cubicBezTo>
                      <a:pt x="50417" y="391"/>
                      <a:pt x="50417" y="391"/>
                      <a:pt x="50417" y="391"/>
                    </a:cubicBezTo>
                    <a:cubicBezTo>
                      <a:pt x="50365" y="631"/>
                      <a:pt x="50365" y="631"/>
                      <a:pt x="50365" y="631"/>
                    </a:cubicBezTo>
                    <a:cubicBezTo>
                      <a:pt x="50585" y="680"/>
                      <a:pt x="50585" y="680"/>
                      <a:pt x="50585" y="680"/>
                    </a:cubicBezTo>
                    <a:cubicBezTo>
                      <a:pt x="50845" y="742"/>
                      <a:pt x="50845" y="742"/>
                      <a:pt x="50845" y="742"/>
                    </a:cubicBezTo>
                    <a:cubicBezTo>
                      <a:pt x="51080" y="801"/>
                      <a:pt x="51080" y="801"/>
                      <a:pt x="51080" y="801"/>
                    </a:cubicBezTo>
                    <a:cubicBezTo>
                      <a:pt x="51139" y="562"/>
                      <a:pt x="51139" y="562"/>
                      <a:pt x="51139" y="562"/>
                    </a:cubicBezTo>
                    <a:close/>
                    <a:moveTo>
                      <a:pt x="49931" y="292"/>
                    </a:moveTo>
                    <a:cubicBezTo>
                      <a:pt x="49860" y="279"/>
                      <a:pt x="49860" y="279"/>
                      <a:pt x="49860" y="279"/>
                    </a:cubicBezTo>
                    <a:cubicBezTo>
                      <a:pt x="49605" y="233"/>
                      <a:pt x="49605" y="233"/>
                      <a:pt x="49605" y="233"/>
                    </a:cubicBezTo>
                    <a:cubicBezTo>
                      <a:pt x="49351" y="192"/>
                      <a:pt x="49351" y="192"/>
                      <a:pt x="49351" y="192"/>
                    </a:cubicBezTo>
                    <a:cubicBezTo>
                      <a:pt x="49197" y="169"/>
                      <a:pt x="49197" y="169"/>
                      <a:pt x="49197" y="169"/>
                    </a:cubicBezTo>
                    <a:cubicBezTo>
                      <a:pt x="49163" y="413"/>
                      <a:pt x="49163" y="413"/>
                      <a:pt x="49163" y="413"/>
                    </a:cubicBezTo>
                    <a:cubicBezTo>
                      <a:pt x="49313" y="435"/>
                      <a:pt x="49313" y="435"/>
                      <a:pt x="49313" y="435"/>
                    </a:cubicBezTo>
                    <a:cubicBezTo>
                      <a:pt x="49563" y="476"/>
                      <a:pt x="49563" y="476"/>
                      <a:pt x="49563" y="476"/>
                    </a:cubicBezTo>
                    <a:cubicBezTo>
                      <a:pt x="49816" y="521"/>
                      <a:pt x="49816" y="521"/>
                      <a:pt x="49816" y="521"/>
                    </a:cubicBezTo>
                    <a:cubicBezTo>
                      <a:pt x="49886" y="534"/>
                      <a:pt x="49886" y="534"/>
                      <a:pt x="49886" y="534"/>
                    </a:cubicBezTo>
                    <a:cubicBezTo>
                      <a:pt x="49931" y="292"/>
                      <a:pt x="49931" y="292"/>
                      <a:pt x="49931" y="292"/>
                    </a:cubicBezTo>
                    <a:close/>
                    <a:moveTo>
                      <a:pt x="48706" y="105"/>
                    </a:moveTo>
                    <a:cubicBezTo>
                      <a:pt x="48602" y="93"/>
                      <a:pt x="48602" y="93"/>
                      <a:pt x="48602" y="93"/>
                    </a:cubicBezTo>
                    <a:cubicBezTo>
                      <a:pt x="48357" y="68"/>
                      <a:pt x="48357" y="68"/>
                      <a:pt x="48357" y="68"/>
                    </a:cubicBezTo>
                    <a:cubicBezTo>
                      <a:pt x="48113" y="47"/>
                      <a:pt x="48113" y="47"/>
                      <a:pt x="48113" y="47"/>
                    </a:cubicBezTo>
                    <a:cubicBezTo>
                      <a:pt x="47965" y="36"/>
                      <a:pt x="47965" y="36"/>
                      <a:pt x="47965" y="36"/>
                    </a:cubicBezTo>
                    <a:cubicBezTo>
                      <a:pt x="47949" y="282"/>
                      <a:pt x="47949" y="282"/>
                      <a:pt x="47949" y="282"/>
                    </a:cubicBezTo>
                    <a:cubicBezTo>
                      <a:pt x="48094" y="292"/>
                      <a:pt x="48094" y="292"/>
                      <a:pt x="48094" y="292"/>
                    </a:cubicBezTo>
                    <a:cubicBezTo>
                      <a:pt x="48334" y="313"/>
                      <a:pt x="48334" y="313"/>
                      <a:pt x="48334" y="313"/>
                    </a:cubicBezTo>
                    <a:cubicBezTo>
                      <a:pt x="48576" y="337"/>
                      <a:pt x="48576" y="337"/>
                      <a:pt x="48576" y="337"/>
                    </a:cubicBezTo>
                    <a:cubicBezTo>
                      <a:pt x="48679" y="349"/>
                      <a:pt x="48679" y="349"/>
                      <a:pt x="48679" y="349"/>
                    </a:cubicBezTo>
                    <a:cubicBezTo>
                      <a:pt x="48706" y="105"/>
                      <a:pt x="48706" y="105"/>
                      <a:pt x="48706" y="105"/>
                    </a:cubicBezTo>
                    <a:close/>
                    <a:moveTo>
                      <a:pt x="47469" y="10"/>
                    </a:moveTo>
                    <a:cubicBezTo>
                      <a:pt x="47394" y="7"/>
                      <a:pt x="47394" y="7"/>
                      <a:pt x="47394" y="7"/>
                    </a:cubicBezTo>
                    <a:cubicBezTo>
                      <a:pt x="47157" y="2"/>
                      <a:pt x="47157" y="2"/>
                      <a:pt x="47157" y="2"/>
                    </a:cubicBezTo>
                    <a:cubicBezTo>
                      <a:pt x="46923" y="0"/>
                      <a:pt x="46923" y="0"/>
                      <a:pt x="46923" y="0"/>
                    </a:cubicBezTo>
                    <a:cubicBezTo>
                      <a:pt x="46725" y="2"/>
                      <a:pt x="46725" y="2"/>
                      <a:pt x="46725" y="2"/>
                    </a:cubicBezTo>
                    <a:cubicBezTo>
                      <a:pt x="46729" y="248"/>
                      <a:pt x="46729" y="248"/>
                      <a:pt x="46729" y="248"/>
                    </a:cubicBezTo>
                    <a:cubicBezTo>
                      <a:pt x="46923" y="246"/>
                      <a:pt x="46923" y="246"/>
                      <a:pt x="46923" y="246"/>
                    </a:cubicBezTo>
                    <a:cubicBezTo>
                      <a:pt x="47154" y="248"/>
                      <a:pt x="47154" y="248"/>
                      <a:pt x="47154" y="248"/>
                    </a:cubicBezTo>
                    <a:cubicBezTo>
                      <a:pt x="47386" y="253"/>
                      <a:pt x="47386" y="253"/>
                      <a:pt x="47386" y="253"/>
                    </a:cubicBezTo>
                    <a:cubicBezTo>
                      <a:pt x="47462" y="256"/>
                      <a:pt x="47462" y="256"/>
                      <a:pt x="47462" y="256"/>
                    </a:cubicBezTo>
                    <a:cubicBezTo>
                      <a:pt x="47469" y="10"/>
                      <a:pt x="47469" y="10"/>
                      <a:pt x="47469" y="10"/>
                    </a:cubicBezTo>
                    <a:close/>
                    <a:moveTo>
                      <a:pt x="46227" y="17"/>
                    </a:moveTo>
                    <a:cubicBezTo>
                      <a:pt x="46004" y="30"/>
                      <a:pt x="46004" y="30"/>
                      <a:pt x="46004" y="30"/>
                    </a:cubicBezTo>
                    <a:cubicBezTo>
                      <a:pt x="45779" y="47"/>
                      <a:pt x="45779" y="47"/>
                      <a:pt x="45779" y="47"/>
                    </a:cubicBezTo>
                    <a:cubicBezTo>
                      <a:pt x="45555" y="67"/>
                      <a:pt x="45555" y="67"/>
                      <a:pt x="45555" y="67"/>
                    </a:cubicBezTo>
                    <a:cubicBezTo>
                      <a:pt x="45485" y="74"/>
                      <a:pt x="45485" y="74"/>
                      <a:pt x="45485" y="74"/>
                    </a:cubicBezTo>
                    <a:cubicBezTo>
                      <a:pt x="45513" y="319"/>
                      <a:pt x="45513" y="319"/>
                      <a:pt x="45513" y="319"/>
                    </a:cubicBezTo>
                    <a:cubicBezTo>
                      <a:pt x="45579" y="312"/>
                      <a:pt x="45579" y="312"/>
                      <a:pt x="45579" y="312"/>
                    </a:cubicBezTo>
                    <a:cubicBezTo>
                      <a:pt x="45799" y="292"/>
                      <a:pt x="45799" y="292"/>
                      <a:pt x="45799" y="292"/>
                    </a:cubicBezTo>
                    <a:cubicBezTo>
                      <a:pt x="46020" y="276"/>
                      <a:pt x="46020" y="276"/>
                      <a:pt x="46020" y="276"/>
                    </a:cubicBezTo>
                    <a:cubicBezTo>
                      <a:pt x="46243" y="263"/>
                      <a:pt x="46243" y="263"/>
                      <a:pt x="46243" y="263"/>
                    </a:cubicBezTo>
                    <a:cubicBezTo>
                      <a:pt x="46227" y="17"/>
                      <a:pt x="46227" y="17"/>
                      <a:pt x="46227" y="17"/>
                    </a:cubicBezTo>
                    <a:close/>
                    <a:moveTo>
                      <a:pt x="44992" y="134"/>
                    </a:moveTo>
                    <a:cubicBezTo>
                      <a:pt x="44894" y="148"/>
                      <a:pt x="44894" y="148"/>
                      <a:pt x="44894" y="148"/>
                    </a:cubicBezTo>
                    <a:cubicBezTo>
                      <a:pt x="44677" y="181"/>
                      <a:pt x="44677" y="181"/>
                      <a:pt x="44677" y="181"/>
                    </a:cubicBezTo>
                    <a:cubicBezTo>
                      <a:pt x="44461" y="219"/>
                      <a:pt x="44461" y="219"/>
                      <a:pt x="44461" y="219"/>
                    </a:cubicBezTo>
                    <a:cubicBezTo>
                      <a:pt x="44258" y="257"/>
                      <a:pt x="44258" y="257"/>
                      <a:pt x="44258" y="257"/>
                    </a:cubicBezTo>
                    <a:cubicBezTo>
                      <a:pt x="44306" y="498"/>
                      <a:pt x="44306" y="498"/>
                      <a:pt x="44306" y="498"/>
                    </a:cubicBezTo>
                    <a:cubicBezTo>
                      <a:pt x="44505" y="461"/>
                      <a:pt x="44505" y="461"/>
                      <a:pt x="44505" y="461"/>
                    </a:cubicBezTo>
                    <a:cubicBezTo>
                      <a:pt x="44717" y="424"/>
                      <a:pt x="44717" y="424"/>
                      <a:pt x="44717" y="424"/>
                    </a:cubicBezTo>
                    <a:cubicBezTo>
                      <a:pt x="44930" y="391"/>
                      <a:pt x="44930" y="391"/>
                      <a:pt x="44930" y="391"/>
                    </a:cubicBezTo>
                    <a:cubicBezTo>
                      <a:pt x="45028" y="377"/>
                      <a:pt x="45028" y="377"/>
                      <a:pt x="45028" y="377"/>
                    </a:cubicBezTo>
                    <a:cubicBezTo>
                      <a:pt x="44992" y="134"/>
                      <a:pt x="44992" y="134"/>
                      <a:pt x="44992" y="134"/>
                    </a:cubicBezTo>
                    <a:close/>
                    <a:moveTo>
                      <a:pt x="43771" y="362"/>
                    </a:moveTo>
                    <a:cubicBezTo>
                      <a:pt x="43615" y="399"/>
                      <a:pt x="43615" y="399"/>
                      <a:pt x="43615" y="399"/>
                    </a:cubicBezTo>
                    <a:cubicBezTo>
                      <a:pt x="43408" y="453"/>
                      <a:pt x="43408" y="453"/>
                      <a:pt x="43408" y="453"/>
                    </a:cubicBezTo>
                    <a:cubicBezTo>
                      <a:pt x="43202" y="509"/>
                      <a:pt x="43202" y="509"/>
                      <a:pt x="43202" y="509"/>
                    </a:cubicBezTo>
                    <a:cubicBezTo>
                      <a:pt x="43052" y="552"/>
                      <a:pt x="43052" y="552"/>
                      <a:pt x="43052" y="552"/>
                    </a:cubicBezTo>
                    <a:cubicBezTo>
                      <a:pt x="43122" y="788"/>
                      <a:pt x="43122" y="788"/>
                      <a:pt x="43122" y="788"/>
                    </a:cubicBezTo>
                    <a:cubicBezTo>
                      <a:pt x="43268" y="746"/>
                      <a:pt x="43268" y="746"/>
                      <a:pt x="43268" y="746"/>
                    </a:cubicBezTo>
                    <a:cubicBezTo>
                      <a:pt x="43471" y="691"/>
                      <a:pt x="43471" y="691"/>
                      <a:pt x="43471" y="691"/>
                    </a:cubicBezTo>
                    <a:cubicBezTo>
                      <a:pt x="43675" y="638"/>
                      <a:pt x="43675" y="638"/>
                      <a:pt x="43675" y="638"/>
                    </a:cubicBezTo>
                    <a:cubicBezTo>
                      <a:pt x="43831" y="601"/>
                      <a:pt x="43831" y="601"/>
                      <a:pt x="43831" y="601"/>
                    </a:cubicBezTo>
                    <a:cubicBezTo>
                      <a:pt x="43771" y="362"/>
                      <a:pt x="43771" y="362"/>
                      <a:pt x="43771" y="362"/>
                    </a:cubicBezTo>
                    <a:close/>
                    <a:moveTo>
                      <a:pt x="42577" y="700"/>
                    </a:moveTo>
                    <a:cubicBezTo>
                      <a:pt x="42391" y="763"/>
                      <a:pt x="42391" y="763"/>
                      <a:pt x="42391" y="763"/>
                    </a:cubicBezTo>
                    <a:cubicBezTo>
                      <a:pt x="42192" y="834"/>
                      <a:pt x="42192" y="834"/>
                      <a:pt x="42192" y="834"/>
                    </a:cubicBezTo>
                    <a:cubicBezTo>
                      <a:pt x="41995" y="908"/>
                      <a:pt x="41995" y="908"/>
                      <a:pt x="41995" y="908"/>
                    </a:cubicBezTo>
                    <a:cubicBezTo>
                      <a:pt x="41877" y="954"/>
                      <a:pt x="41877" y="954"/>
                      <a:pt x="41877" y="954"/>
                    </a:cubicBezTo>
                    <a:cubicBezTo>
                      <a:pt x="41968" y="1182"/>
                      <a:pt x="41968" y="1182"/>
                      <a:pt x="41968" y="1182"/>
                    </a:cubicBezTo>
                    <a:cubicBezTo>
                      <a:pt x="42082" y="1138"/>
                      <a:pt x="42082" y="1138"/>
                      <a:pt x="42082" y="1138"/>
                    </a:cubicBezTo>
                    <a:cubicBezTo>
                      <a:pt x="42277" y="1065"/>
                      <a:pt x="42277" y="1065"/>
                      <a:pt x="42277" y="1065"/>
                    </a:cubicBezTo>
                    <a:cubicBezTo>
                      <a:pt x="42472" y="996"/>
                      <a:pt x="42472" y="996"/>
                      <a:pt x="42472" y="996"/>
                    </a:cubicBezTo>
                    <a:cubicBezTo>
                      <a:pt x="42658" y="933"/>
                      <a:pt x="42658" y="933"/>
                      <a:pt x="42658" y="933"/>
                    </a:cubicBezTo>
                    <a:cubicBezTo>
                      <a:pt x="42577" y="700"/>
                      <a:pt x="42577" y="700"/>
                      <a:pt x="42577" y="700"/>
                    </a:cubicBezTo>
                    <a:close/>
                    <a:moveTo>
                      <a:pt x="41419" y="1142"/>
                    </a:moveTo>
                    <a:cubicBezTo>
                      <a:pt x="41217" y="1230"/>
                      <a:pt x="41217" y="1230"/>
                      <a:pt x="41217" y="1230"/>
                    </a:cubicBezTo>
                    <a:cubicBezTo>
                      <a:pt x="41026" y="1317"/>
                      <a:pt x="41026" y="1317"/>
                      <a:pt x="41026" y="1317"/>
                    </a:cubicBezTo>
                    <a:cubicBezTo>
                      <a:pt x="40836" y="1407"/>
                      <a:pt x="40836" y="1407"/>
                      <a:pt x="40836" y="1407"/>
                    </a:cubicBezTo>
                    <a:cubicBezTo>
                      <a:pt x="40742" y="1453"/>
                      <a:pt x="40742" y="1453"/>
                      <a:pt x="40742" y="1453"/>
                    </a:cubicBezTo>
                    <a:cubicBezTo>
                      <a:pt x="40852" y="1674"/>
                      <a:pt x="40852" y="1674"/>
                      <a:pt x="40852" y="1674"/>
                    </a:cubicBezTo>
                    <a:cubicBezTo>
                      <a:pt x="40943" y="1629"/>
                      <a:pt x="40943" y="1629"/>
                      <a:pt x="40943" y="1629"/>
                    </a:cubicBezTo>
                    <a:cubicBezTo>
                      <a:pt x="41130" y="1541"/>
                      <a:pt x="41130" y="1541"/>
                      <a:pt x="41130" y="1541"/>
                    </a:cubicBezTo>
                    <a:cubicBezTo>
                      <a:pt x="41318" y="1455"/>
                      <a:pt x="41318" y="1455"/>
                      <a:pt x="41318" y="1455"/>
                    </a:cubicBezTo>
                    <a:cubicBezTo>
                      <a:pt x="41516" y="1368"/>
                      <a:pt x="41516" y="1368"/>
                      <a:pt x="41516" y="1368"/>
                    </a:cubicBezTo>
                    <a:cubicBezTo>
                      <a:pt x="41419" y="1142"/>
                      <a:pt x="41419" y="1142"/>
                      <a:pt x="41419" y="1142"/>
                    </a:cubicBezTo>
                    <a:close/>
                    <a:moveTo>
                      <a:pt x="40300" y="1678"/>
                    </a:moveTo>
                    <a:cubicBezTo>
                      <a:pt x="40274" y="1692"/>
                      <a:pt x="40274" y="1692"/>
                      <a:pt x="40274" y="1692"/>
                    </a:cubicBezTo>
                    <a:cubicBezTo>
                      <a:pt x="40089" y="1791"/>
                      <a:pt x="40089" y="1791"/>
                      <a:pt x="40089" y="1791"/>
                    </a:cubicBezTo>
                    <a:cubicBezTo>
                      <a:pt x="39905" y="1893"/>
                      <a:pt x="39905" y="1893"/>
                      <a:pt x="39905" y="1893"/>
                    </a:cubicBezTo>
                    <a:cubicBezTo>
                      <a:pt x="39722" y="1997"/>
                      <a:pt x="39722" y="1997"/>
                      <a:pt x="39722" y="1997"/>
                    </a:cubicBezTo>
                    <a:cubicBezTo>
                      <a:pt x="39650" y="2040"/>
                      <a:pt x="39650" y="2040"/>
                      <a:pt x="39650" y="2040"/>
                    </a:cubicBezTo>
                    <a:cubicBezTo>
                      <a:pt x="39775" y="2251"/>
                      <a:pt x="39775" y="2251"/>
                      <a:pt x="39775" y="2251"/>
                    </a:cubicBezTo>
                    <a:cubicBezTo>
                      <a:pt x="39845" y="2210"/>
                      <a:pt x="39845" y="2210"/>
                      <a:pt x="39845" y="2210"/>
                    </a:cubicBezTo>
                    <a:cubicBezTo>
                      <a:pt x="40025" y="2108"/>
                      <a:pt x="40025" y="2108"/>
                      <a:pt x="40025" y="2108"/>
                    </a:cubicBezTo>
                    <a:cubicBezTo>
                      <a:pt x="40207" y="2007"/>
                      <a:pt x="40207" y="2007"/>
                      <a:pt x="40207" y="2007"/>
                    </a:cubicBezTo>
                    <a:cubicBezTo>
                      <a:pt x="40389" y="1909"/>
                      <a:pt x="40389" y="1909"/>
                      <a:pt x="40389" y="1909"/>
                    </a:cubicBezTo>
                    <a:cubicBezTo>
                      <a:pt x="40416" y="1895"/>
                      <a:pt x="40416" y="1895"/>
                      <a:pt x="40416" y="1895"/>
                    </a:cubicBezTo>
                    <a:cubicBezTo>
                      <a:pt x="40300" y="1678"/>
                      <a:pt x="40300" y="1678"/>
                      <a:pt x="40300" y="1678"/>
                    </a:cubicBezTo>
                    <a:close/>
                    <a:moveTo>
                      <a:pt x="39226" y="2295"/>
                    </a:moveTo>
                    <a:cubicBezTo>
                      <a:pt x="39179" y="2324"/>
                      <a:pt x="39179" y="2324"/>
                      <a:pt x="39179" y="2324"/>
                    </a:cubicBezTo>
                    <a:cubicBezTo>
                      <a:pt x="39001" y="2437"/>
                      <a:pt x="39001" y="2437"/>
                      <a:pt x="39001" y="2437"/>
                    </a:cubicBezTo>
                    <a:cubicBezTo>
                      <a:pt x="38823" y="2552"/>
                      <a:pt x="38823" y="2552"/>
                      <a:pt x="38823" y="2552"/>
                    </a:cubicBezTo>
                    <a:cubicBezTo>
                      <a:pt x="38646" y="2669"/>
                      <a:pt x="38646" y="2669"/>
                      <a:pt x="38646" y="2669"/>
                    </a:cubicBezTo>
                    <a:cubicBezTo>
                      <a:pt x="38602" y="2699"/>
                      <a:pt x="38602" y="2699"/>
                      <a:pt x="38602" y="2699"/>
                    </a:cubicBezTo>
                    <a:cubicBezTo>
                      <a:pt x="38741" y="2902"/>
                      <a:pt x="38741" y="2902"/>
                      <a:pt x="38741" y="2902"/>
                    </a:cubicBezTo>
                    <a:cubicBezTo>
                      <a:pt x="38783" y="2874"/>
                      <a:pt x="38783" y="2874"/>
                      <a:pt x="38783" y="2874"/>
                    </a:cubicBezTo>
                    <a:cubicBezTo>
                      <a:pt x="38958" y="2758"/>
                      <a:pt x="38958" y="2758"/>
                      <a:pt x="38958" y="2758"/>
                    </a:cubicBezTo>
                    <a:cubicBezTo>
                      <a:pt x="39133" y="2644"/>
                      <a:pt x="39133" y="2644"/>
                      <a:pt x="39133" y="2644"/>
                    </a:cubicBezTo>
                    <a:cubicBezTo>
                      <a:pt x="39310" y="2532"/>
                      <a:pt x="39310" y="2532"/>
                      <a:pt x="39310" y="2532"/>
                    </a:cubicBezTo>
                    <a:cubicBezTo>
                      <a:pt x="39356" y="2504"/>
                      <a:pt x="39356" y="2504"/>
                      <a:pt x="39356" y="2504"/>
                    </a:cubicBezTo>
                    <a:cubicBezTo>
                      <a:pt x="39226" y="2295"/>
                      <a:pt x="39226" y="2295"/>
                      <a:pt x="39226" y="2295"/>
                    </a:cubicBezTo>
                    <a:close/>
                    <a:moveTo>
                      <a:pt x="38195" y="2981"/>
                    </a:moveTo>
                    <a:cubicBezTo>
                      <a:pt x="38121" y="3033"/>
                      <a:pt x="38121" y="3033"/>
                      <a:pt x="38121" y="3033"/>
                    </a:cubicBezTo>
                    <a:cubicBezTo>
                      <a:pt x="37948" y="3158"/>
                      <a:pt x="37948" y="3158"/>
                      <a:pt x="37948" y="3158"/>
                    </a:cubicBezTo>
                    <a:cubicBezTo>
                      <a:pt x="37776" y="3285"/>
                      <a:pt x="37776" y="3285"/>
                      <a:pt x="37776" y="3285"/>
                    </a:cubicBezTo>
                    <a:cubicBezTo>
                      <a:pt x="37596" y="3420"/>
                      <a:pt x="37596" y="3420"/>
                      <a:pt x="37596" y="3420"/>
                    </a:cubicBezTo>
                    <a:cubicBezTo>
                      <a:pt x="37746" y="3615"/>
                      <a:pt x="37746" y="3615"/>
                      <a:pt x="37746" y="3615"/>
                    </a:cubicBezTo>
                    <a:cubicBezTo>
                      <a:pt x="37923" y="3482"/>
                      <a:pt x="37923" y="3482"/>
                      <a:pt x="37923" y="3482"/>
                    </a:cubicBezTo>
                    <a:cubicBezTo>
                      <a:pt x="38093" y="3357"/>
                      <a:pt x="38093" y="3357"/>
                      <a:pt x="38093" y="3357"/>
                    </a:cubicBezTo>
                    <a:cubicBezTo>
                      <a:pt x="38265" y="3233"/>
                      <a:pt x="38265" y="3233"/>
                      <a:pt x="38265" y="3233"/>
                    </a:cubicBezTo>
                    <a:cubicBezTo>
                      <a:pt x="38338" y="3181"/>
                      <a:pt x="38338" y="3181"/>
                      <a:pt x="38338" y="3181"/>
                    </a:cubicBezTo>
                    <a:cubicBezTo>
                      <a:pt x="38195" y="2981"/>
                      <a:pt x="38195" y="2981"/>
                      <a:pt x="38195" y="2981"/>
                    </a:cubicBezTo>
                    <a:close/>
                    <a:moveTo>
                      <a:pt x="37205" y="3723"/>
                    </a:moveTo>
                    <a:cubicBezTo>
                      <a:pt x="37095" y="3810"/>
                      <a:pt x="37095" y="3810"/>
                      <a:pt x="37095" y="3810"/>
                    </a:cubicBezTo>
                    <a:cubicBezTo>
                      <a:pt x="36927" y="3946"/>
                      <a:pt x="36927" y="3946"/>
                      <a:pt x="36927" y="3946"/>
                    </a:cubicBezTo>
                    <a:cubicBezTo>
                      <a:pt x="36759" y="4083"/>
                      <a:pt x="36759" y="4083"/>
                      <a:pt x="36759" y="4083"/>
                    </a:cubicBezTo>
                    <a:cubicBezTo>
                      <a:pt x="36630" y="4190"/>
                      <a:pt x="36630" y="4190"/>
                      <a:pt x="36630" y="4190"/>
                    </a:cubicBezTo>
                    <a:cubicBezTo>
                      <a:pt x="36788" y="4379"/>
                      <a:pt x="36788" y="4379"/>
                      <a:pt x="36788" y="4379"/>
                    </a:cubicBezTo>
                    <a:cubicBezTo>
                      <a:pt x="36916" y="4273"/>
                      <a:pt x="36916" y="4273"/>
                      <a:pt x="36916" y="4273"/>
                    </a:cubicBezTo>
                    <a:cubicBezTo>
                      <a:pt x="37082" y="4137"/>
                      <a:pt x="37082" y="4137"/>
                      <a:pt x="37082" y="4137"/>
                    </a:cubicBezTo>
                    <a:cubicBezTo>
                      <a:pt x="37249" y="4002"/>
                      <a:pt x="37249" y="4002"/>
                      <a:pt x="37249" y="4002"/>
                    </a:cubicBezTo>
                    <a:cubicBezTo>
                      <a:pt x="37359" y="3915"/>
                      <a:pt x="37359" y="3915"/>
                      <a:pt x="37359" y="3915"/>
                    </a:cubicBezTo>
                    <a:cubicBezTo>
                      <a:pt x="37205" y="3723"/>
                      <a:pt x="37205" y="3723"/>
                      <a:pt x="37205" y="3723"/>
                    </a:cubicBezTo>
                    <a:close/>
                    <a:moveTo>
                      <a:pt x="36252" y="4510"/>
                    </a:moveTo>
                    <a:cubicBezTo>
                      <a:pt x="36096" y="4646"/>
                      <a:pt x="36096" y="4646"/>
                      <a:pt x="36096" y="4646"/>
                    </a:cubicBezTo>
                    <a:cubicBezTo>
                      <a:pt x="35931" y="4791"/>
                      <a:pt x="35931" y="4791"/>
                      <a:pt x="35931" y="4791"/>
                    </a:cubicBezTo>
                    <a:cubicBezTo>
                      <a:pt x="35768" y="4937"/>
                      <a:pt x="35768" y="4937"/>
                      <a:pt x="35768" y="4937"/>
                    </a:cubicBezTo>
                    <a:cubicBezTo>
                      <a:pt x="35697" y="5001"/>
                      <a:pt x="35697" y="5001"/>
                      <a:pt x="35697" y="5001"/>
                    </a:cubicBezTo>
                    <a:cubicBezTo>
                      <a:pt x="35862" y="5183"/>
                      <a:pt x="35862" y="5183"/>
                      <a:pt x="35862" y="5183"/>
                    </a:cubicBezTo>
                    <a:cubicBezTo>
                      <a:pt x="35932" y="5120"/>
                      <a:pt x="35932" y="5120"/>
                      <a:pt x="35932" y="5120"/>
                    </a:cubicBezTo>
                    <a:cubicBezTo>
                      <a:pt x="36095" y="4975"/>
                      <a:pt x="36095" y="4975"/>
                      <a:pt x="36095" y="4975"/>
                    </a:cubicBezTo>
                    <a:cubicBezTo>
                      <a:pt x="36258" y="4832"/>
                      <a:pt x="36258" y="4832"/>
                      <a:pt x="36258" y="4832"/>
                    </a:cubicBezTo>
                    <a:cubicBezTo>
                      <a:pt x="36414" y="4696"/>
                      <a:pt x="36414" y="4696"/>
                      <a:pt x="36414" y="4696"/>
                    </a:cubicBezTo>
                    <a:cubicBezTo>
                      <a:pt x="36252" y="4510"/>
                      <a:pt x="36252" y="4510"/>
                      <a:pt x="36252" y="4510"/>
                    </a:cubicBezTo>
                    <a:close/>
                    <a:moveTo>
                      <a:pt x="35332" y="5334"/>
                    </a:moveTo>
                    <a:cubicBezTo>
                      <a:pt x="35280" y="5382"/>
                      <a:pt x="35280" y="5382"/>
                      <a:pt x="35280" y="5382"/>
                    </a:cubicBezTo>
                    <a:cubicBezTo>
                      <a:pt x="35118" y="5533"/>
                      <a:pt x="35118" y="5533"/>
                      <a:pt x="35118" y="5533"/>
                    </a:cubicBezTo>
                    <a:cubicBezTo>
                      <a:pt x="34957" y="5685"/>
                      <a:pt x="34957" y="5685"/>
                      <a:pt x="34957" y="5685"/>
                    </a:cubicBezTo>
                    <a:cubicBezTo>
                      <a:pt x="34793" y="5841"/>
                      <a:pt x="34793" y="5841"/>
                      <a:pt x="34793" y="5841"/>
                    </a:cubicBezTo>
                    <a:cubicBezTo>
                      <a:pt x="34964" y="6018"/>
                      <a:pt x="34964" y="6018"/>
                      <a:pt x="34964" y="6018"/>
                    </a:cubicBezTo>
                    <a:cubicBezTo>
                      <a:pt x="35127" y="5863"/>
                      <a:pt x="35127" y="5863"/>
                      <a:pt x="35127" y="5863"/>
                    </a:cubicBezTo>
                    <a:cubicBezTo>
                      <a:pt x="35287" y="5712"/>
                      <a:pt x="35287" y="5712"/>
                      <a:pt x="35287" y="5712"/>
                    </a:cubicBezTo>
                    <a:cubicBezTo>
                      <a:pt x="35447" y="5562"/>
                      <a:pt x="35447" y="5562"/>
                      <a:pt x="35447" y="5562"/>
                    </a:cubicBezTo>
                    <a:cubicBezTo>
                      <a:pt x="35500" y="5514"/>
                      <a:pt x="35500" y="5514"/>
                      <a:pt x="35500" y="5514"/>
                    </a:cubicBezTo>
                    <a:cubicBezTo>
                      <a:pt x="35332" y="5334"/>
                      <a:pt x="35332" y="5334"/>
                      <a:pt x="35332" y="5334"/>
                    </a:cubicBezTo>
                    <a:close/>
                    <a:moveTo>
                      <a:pt x="34438" y="6184"/>
                    </a:moveTo>
                    <a:cubicBezTo>
                      <a:pt x="34317" y="6303"/>
                      <a:pt x="34317" y="6303"/>
                      <a:pt x="34317" y="6303"/>
                    </a:cubicBezTo>
                    <a:cubicBezTo>
                      <a:pt x="34158" y="6461"/>
                      <a:pt x="34158" y="6461"/>
                      <a:pt x="34158" y="6461"/>
                    </a:cubicBezTo>
                    <a:cubicBezTo>
                      <a:pt x="33913" y="6705"/>
                      <a:pt x="33913" y="6705"/>
                      <a:pt x="33913" y="6705"/>
                    </a:cubicBezTo>
                    <a:cubicBezTo>
                      <a:pt x="34087" y="6878"/>
                      <a:pt x="34087" y="6878"/>
                      <a:pt x="34087" y="6878"/>
                    </a:cubicBezTo>
                    <a:cubicBezTo>
                      <a:pt x="34331" y="6635"/>
                      <a:pt x="34331" y="6635"/>
                      <a:pt x="34331" y="6635"/>
                    </a:cubicBezTo>
                    <a:cubicBezTo>
                      <a:pt x="34489" y="6479"/>
                      <a:pt x="34489" y="6479"/>
                      <a:pt x="34489" y="6479"/>
                    </a:cubicBezTo>
                    <a:cubicBezTo>
                      <a:pt x="34611" y="6360"/>
                      <a:pt x="34611" y="6360"/>
                      <a:pt x="34611" y="6360"/>
                    </a:cubicBezTo>
                    <a:cubicBezTo>
                      <a:pt x="34438" y="6184"/>
                      <a:pt x="34438" y="6184"/>
                      <a:pt x="34438" y="6184"/>
                    </a:cubicBezTo>
                    <a:close/>
                    <a:moveTo>
                      <a:pt x="33566" y="7055"/>
                    </a:moveTo>
                    <a:cubicBezTo>
                      <a:pt x="33367" y="7259"/>
                      <a:pt x="33367" y="7259"/>
                      <a:pt x="33367" y="7259"/>
                    </a:cubicBezTo>
                    <a:cubicBezTo>
                      <a:pt x="33209" y="7421"/>
                      <a:pt x="33209" y="7421"/>
                      <a:pt x="33209" y="7421"/>
                    </a:cubicBezTo>
                    <a:cubicBezTo>
                      <a:pt x="33050" y="7585"/>
                      <a:pt x="33050" y="7585"/>
                      <a:pt x="33050" y="7585"/>
                    </a:cubicBezTo>
                    <a:cubicBezTo>
                      <a:pt x="33227" y="7756"/>
                      <a:pt x="33227" y="7756"/>
                      <a:pt x="33227" y="7756"/>
                    </a:cubicBezTo>
                    <a:cubicBezTo>
                      <a:pt x="33386" y="7592"/>
                      <a:pt x="33386" y="7592"/>
                      <a:pt x="33386" y="7592"/>
                    </a:cubicBezTo>
                    <a:cubicBezTo>
                      <a:pt x="33543" y="7431"/>
                      <a:pt x="33543" y="7431"/>
                      <a:pt x="33543" y="7431"/>
                    </a:cubicBezTo>
                    <a:cubicBezTo>
                      <a:pt x="33742" y="7228"/>
                      <a:pt x="33742" y="7228"/>
                      <a:pt x="33742" y="7228"/>
                    </a:cubicBezTo>
                    <a:cubicBezTo>
                      <a:pt x="33566" y="7055"/>
                      <a:pt x="33566" y="7055"/>
                      <a:pt x="33566" y="7055"/>
                    </a:cubicBezTo>
                    <a:close/>
                    <a:moveTo>
                      <a:pt x="32709" y="7941"/>
                    </a:moveTo>
                    <a:cubicBezTo>
                      <a:pt x="32538" y="8119"/>
                      <a:pt x="32369" y="8298"/>
                      <a:pt x="32200" y="8477"/>
                    </a:cubicBezTo>
                    <a:cubicBezTo>
                      <a:pt x="32379" y="8646"/>
                      <a:pt x="32379" y="8646"/>
                      <a:pt x="32379" y="8646"/>
                    </a:cubicBezTo>
                    <a:cubicBezTo>
                      <a:pt x="32547" y="8467"/>
                      <a:pt x="32717" y="8289"/>
                      <a:pt x="32887" y="8111"/>
                    </a:cubicBezTo>
                    <a:cubicBezTo>
                      <a:pt x="32709" y="7941"/>
                      <a:pt x="32709" y="7941"/>
                      <a:pt x="32709" y="7941"/>
                    </a:cubicBezTo>
                    <a:close/>
                    <a:moveTo>
                      <a:pt x="31862" y="8835"/>
                    </a:moveTo>
                    <a:cubicBezTo>
                      <a:pt x="31693" y="9014"/>
                      <a:pt x="31525" y="9194"/>
                      <a:pt x="31356" y="9374"/>
                    </a:cubicBezTo>
                    <a:cubicBezTo>
                      <a:pt x="31536" y="9542"/>
                      <a:pt x="31536" y="9542"/>
                      <a:pt x="31536" y="9542"/>
                    </a:cubicBezTo>
                    <a:cubicBezTo>
                      <a:pt x="31704" y="9362"/>
                      <a:pt x="31872" y="9183"/>
                      <a:pt x="32041" y="9004"/>
                    </a:cubicBezTo>
                    <a:cubicBezTo>
                      <a:pt x="31862" y="8835"/>
                      <a:pt x="31862" y="8835"/>
                      <a:pt x="31862" y="8835"/>
                    </a:cubicBezTo>
                    <a:close/>
                    <a:moveTo>
                      <a:pt x="31020" y="9733"/>
                    </a:moveTo>
                    <a:cubicBezTo>
                      <a:pt x="30852" y="9913"/>
                      <a:pt x="30683" y="10092"/>
                      <a:pt x="30515" y="10271"/>
                    </a:cubicBezTo>
                    <a:cubicBezTo>
                      <a:pt x="30694" y="10440"/>
                      <a:pt x="30694" y="10440"/>
                      <a:pt x="30694" y="10440"/>
                    </a:cubicBezTo>
                    <a:cubicBezTo>
                      <a:pt x="30863" y="10261"/>
                      <a:pt x="31032" y="10081"/>
                      <a:pt x="31199" y="9901"/>
                    </a:cubicBezTo>
                    <a:cubicBezTo>
                      <a:pt x="31020" y="9733"/>
                      <a:pt x="31020" y="9733"/>
                      <a:pt x="31020" y="9733"/>
                    </a:cubicBezTo>
                    <a:close/>
                    <a:moveTo>
                      <a:pt x="30178" y="10630"/>
                    </a:moveTo>
                    <a:cubicBezTo>
                      <a:pt x="30009" y="10809"/>
                      <a:pt x="29840" y="10987"/>
                      <a:pt x="29670" y="11166"/>
                    </a:cubicBezTo>
                    <a:cubicBezTo>
                      <a:pt x="29848" y="11335"/>
                      <a:pt x="29848" y="11335"/>
                      <a:pt x="29848" y="11335"/>
                    </a:cubicBezTo>
                    <a:cubicBezTo>
                      <a:pt x="30018" y="11157"/>
                      <a:pt x="30187" y="10978"/>
                      <a:pt x="30357" y="10799"/>
                    </a:cubicBezTo>
                    <a:cubicBezTo>
                      <a:pt x="30178" y="10630"/>
                      <a:pt x="30178" y="10630"/>
                      <a:pt x="30178" y="10630"/>
                    </a:cubicBezTo>
                    <a:close/>
                    <a:moveTo>
                      <a:pt x="29330" y="11521"/>
                    </a:moveTo>
                    <a:cubicBezTo>
                      <a:pt x="29121" y="11739"/>
                      <a:pt x="29121" y="11739"/>
                      <a:pt x="29121" y="11739"/>
                    </a:cubicBezTo>
                    <a:cubicBezTo>
                      <a:pt x="28818" y="12051"/>
                      <a:pt x="28818" y="12051"/>
                      <a:pt x="28818" y="12051"/>
                    </a:cubicBezTo>
                    <a:cubicBezTo>
                      <a:pt x="28994" y="12223"/>
                      <a:pt x="28994" y="12223"/>
                      <a:pt x="28994" y="12223"/>
                    </a:cubicBezTo>
                    <a:cubicBezTo>
                      <a:pt x="29298" y="11910"/>
                      <a:pt x="29298" y="11910"/>
                      <a:pt x="29298" y="11910"/>
                    </a:cubicBezTo>
                    <a:cubicBezTo>
                      <a:pt x="29508" y="11692"/>
                      <a:pt x="29508" y="11692"/>
                      <a:pt x="29508" y="11692"/>
                    </a:cubicBezTo>
                    <a:cubicBezTo>
                      <a:pt x="29330" y="11521"/>
                      <a:pt x="29330" y="11521"/>
                      <a:pt x="29330" y="11521"/>
                    </a:cubicBezTo>
                    <a:close/>
                    <a:moveTo>
                      <a:pt x="28474" y="12402"/>
                    </a:moveTo>
                    <a:cubicBezTo>
                      <a:pt x="28318" y="12559"/>
                      <a:pt x="28318" y="12559"/>
                      <a:pt x="28318" y="12559"/>
                    </a:cubicBezTo>
                    <a:cubicBezTo>
                      <a:pt x="28156" y="12722"/>
                      <a:pt x="28156" y="12722"/>
                      <a:pt x="28156" y="12722"/>
                    </a:cubicBezTo>
                    <a:cubicBezTo>
                      <a:pt x="27953" y="12923"/>
                      <a:pt x="27953" y="12923"/>
                      <a:pt x="27953" y="12923"/>
                    </a:cubicBezTo>
                    <a:cubicBezTo>
                      <a:pt x="28125" y="13099"/>
                      <a:pt x="28125" y="13099"/>
                      <a:pt x="28125" y="13099"/>
                    </a:cubicBezTo>
                    <a:cubicBezTo>
                      <a:pt x="28330" y="12896"/>
                      <a:pt x="28330" y="12896"/>
                      <a:pt x="28330" y="12896"/>
                    </a:cubicBezTo>
                    <a:cubicBezTo>
                      <a:pt x="28492" y="12733"/>
                      <a:pt x="28492" y="12733"/>
                      <a:pt x="28492" y="12733"/>
                    </a:cubicBezTo>
                    <a:cubicBezTo>
                      <a:pt x="28648" y="12575"/>
                      <a:pt x="28648" y="12575"/>
                      <a:pt x="28648" y="12575"/>
                    </a:cubicBezTo>
                    <a:cubicBezTo>
                      <a:pt x="28474" y="12402"/>
                      <a:pt x="28474" y="12402"/>
                      <a:pt x="28474" y="12402"/>
                    </a:cubicBezTo>
                    <a:close/>
                    <a:moveTo>
                      <a:pt x="27602" y="13267"/>
                    </a:moveTo>
                    <a:cubicBezTo>
                      <a:pt x="27502" y="13364"/>
                      <a:pt x="27502" y="13364"/>
                      <a:pt x="27502" y="13364"/>
                    </a:cubicBezTo>
                    <a:cubicBezTo>
                      <a:pt x="27337" y="13523"/>
                      <a:pt x="27337" y="13523"/>
                      <a:pt x="27337" y="13523"/>
                    </a:cubicBezTo>
                    <a:cubicBezTo>
                      <a:pt x="27172" y="13681"/>
                      <a:pt x="27172" y="13681"/>
                      <a:pt x="27172" y="13681"/>
                    </a:cubicBezTo>
                    <a:cubicBezTo>
                      <a:pt x="27070" y="13777"/>
                      <a:pt x="27070" y="13777"/>
                      <a:pt x="27070" y="13777"/>
                    </a:cubicBezTo>
                    <a:cubicBezTo>
                      <a:pt x="27239" y="13956"/>
                      <a:pt x="27239" y="13956"/>
                      <a:pt x="27239" y="13956"/>
                    </a:cubicBezTo>
                    <a:cubicBezTo>
                      <a:pt x="27341" y="13860"/>
                      <a:pt x="27341" y="13860"/>
                      <a:pt x="27341" y="13860"/>
                    </a:cubicBezTo>
                    <a:cubicBezTo>
                      <a:pt x="27508" y="13701"/>
                      <a:pt x="27508" y="13701"/>
                      <a:pt x="27508" y="13701"/>
                    </a:cubicBezTo>
                    <a:cubicBezTo>
                      <a:pt x="27673" y="13541"/>
                      <a:pt x="27673" y="13541"/>
                      <a:pt x="27673" y="13541"/>
                    </a:cubicBezTo>
                    <a:cubicBezTo>
                      <a:pt x="27773" y="13444"/>
                      <a:pt x="27773" y="13444"/>
                      <a:pt x="27773" y="13444"/>
                    </a:cubicBezTo>
                    <a:cubicBezTo>
                      <a:pt x="27602" y="13267"/>
                      <a:pt x="27602" y="13267"/>
                      <a:pt x="27602" y="13267"/>
                    </a:cubicBezTo>
                    <a:close/>
                    <a:moveTo>
                      <a:pt x="26711" y="14112"/>
                    </a:moveTo>
                    <a:cubicBezTo>
                      <a:pt x="26503" y="14303"/>
                      <a:pt x="26503" y="14303"/>
                      <a:pt x="26503" y="14303"/>
                    </a:cubicBezTo>
                    <a:cubicBezTo>
                      <a:pt x="26335" y="14456"/>
                      <a:pt x="26335" y="14456"/>
                      <a:pt x="26335" y="14456"/>
                    </a:cubicBezTo>
                    <a:cubicBezTo>
                      <a:pt x="26166" y="14607"/>
                      <a:pt x="26166" y="14607"/>
                      <a:pt x="26166" y="14607"/>
                    </a:cubicBezTo>
                    <a:cubicBezTo>
                      <a:pt x="26330" y="14791"/>
                      <a:pt x="26330" y="14791"/>
                      <a:pt x="26330" y="14791"/>
                    </a:cubicBezTo>
                    <a:cubicBezTo>
                      <a:pt x="26499" y="14639"/>
                      <a:pt x="26499" y="14639"/>
                      <a:pt x="26499" y="14639"/>
                    </a:cubicBezTo>
                    <a:cubicBezTo>
                      <a:pt x="26669" y="14485"/>
                      <a:pt x="26669" y="14485"/>
                      <a:pt x="26669" y="14485"/>
                    </a:cubicBezTo>
                    <a:cubicBezTo>
                      <a:pt x="26878" y="14293"/>
                      <a:pt x="26878" y="14293"/>
                      <a:pt x="26878" y="14293"/>
                    </a:cubicBezTo>
                    <a:cubicBezTo>
                      <a:pt x="26711" y="14112"/>
                      <a:pt x="26711" y="14112"/>
                      <a:pt x="26711" y="14112"/>
                    </a:cubicBezTo>
                    <a:close/>
                    <a:moveTo>
                      <a:pt x="25798" y="14930"/>
                    </a:moveTo>
                    <a:cubicBezTo>
                      <a:pt x="25651" y="15056"/>
                      <a:pt x="25651" y="15056"/>
                      <a:pt x="25651" y="15056"/>
                    </a:cubicBezTo>
                    <a:cubicBezTo>
                      <a:pt x="25479" y="15203"/>
                      <a:pt x="25479" y="15203"/>
                      <a:pt x="25479" y="15203"/>
                    </a:cubicBezTo>
                    <a:cubicBezTo>
                      <a:pt x="25305" y="15349"/>
                      <a:pt x="25305" y="15349"/>
                      <a:pt x="25305" y="15349"/>
                    </a:cubicBezTo>
                    <a:cubicBezTo>
                      <a:pt x="25236" y="15406"/>
                      <a:pt x="25236" y="15406"/>
                      <a:pt x="25236" y="15406"/>
                    </a:cubicBezTo>
                    <a:cubicBezTo>
                      <a:pt x="25393" y="15596"/>
                      <a:pt x="25393" y="15596"/>
                      <a:pt x="25393" y="15596"/>
                    </a:cubicBezTo>
                    <a:cubicBezTo>
                      <a:pt x="25462" y="15538"/>
                      <a:pt x="25462" y="15538"/>
                      <a:pt x="25462" y="15538"/>
                    </a:cubicBezTo>
                    <a:cubicBezTo>
                      <a:pt x="25637" y="15391"/>
                      <a:pt x="25637" y="15391"/>
                      <a:pt x="25637" y="15391"/>
                    </a:cubicBezTo>
                    <a:cubicBezTo>
                      <a:pt x="25811" y="15243"/>
                      <a:pt x="25811" y="15243"/>
                      <a:pt x="25811" y="15243"/>
                    </a:cubicBezTo>
                    <a:cubicBezTo>
                      <a:pt x="25958" y="15117"/>
                      <a:pt x="25958" y="15117"/>
                      <a:pt x="25958" y="15117"/>
                    </a:cubicBezTo>
                    <a:cubicBezTo>
                      <a:pt x="25798" y="14930"/>
                      <a:pt x="25798" y="14930"/>
                      <a:pt x="25798" y="14930"/>
                    </a:cubicBezTo>
                    <a:close/>
                    <a:moveTo>
                      <a:pt x="24856" y="15716"/>
                    </a:moveTo>
                    <a:cubicBezTo>
                      <a:pt x="24778" y="15778"/>
                      <a:pt x="24778" y="15778"/>
                      <a:pt x="24778" y="15778"/>
                    </a:cubicBezTo>
                    <a:cubicBezTo>
                      <a:pt x="24601" y="15918"/>
                      <a:pt x="24601" y="15918"/>
                      <a:pt x="24601" y="15918"/>
                    </a:cubicBezTo>
                    <a:cubicBezTo>
                      <a:pt x="24423" y="16057"/>
                      <a:pt x="24423" y="16057"/>
                      <a:pt x="24423" y="16057"/>
                    </a:cubicBezTo>
                    <a:cubicBezTo>
                      <a:pt x="24277" y="16168"/>
                      <a:pt x="24277" y="16168"/>
                      <a:pt x="24277" y="16168"/>
                    </a:cubicBezTo>
                    <a:cubicBezTo>
                      <a:pt x="24425" y="16364"/>
                      <a:pt x="24425" y="16364"/>
                      <a:pt x="24425" y="16364"/>
                    </a:cubicBezTo>
                    <a:cubicBezTo>
                      <a:pt x="24573" y="16252"/>
                      <a:pt x="24573" y="16252"/>
                      <a:pt x="24573" y="16252"/>
                    </a:cubicBezTo>
                    <a:cubicBezTo>
                      <a:pt x="24753" y="16112"/>
                      <a:pt x="24753" y="16112"/>
                      <a:pt x="24753" y="16112"/>
                    </a:cubicBezTo>
                    <a:cubicBezTo>
                      <a:pt x="24932" y="15971"/>
                      <a:pt x="24932" y="15971"/>
                      <a:pt x="24932" y="15971"/>
                    </a:cubicBezTo>
                    <a:cubicBezTo>
                      <a:pt x="25010" y="15908"/>
                      <a:pt x="25010" y="15908"/>
                      <a:pt x="25010" y="15908"/>
                    </a:cubicBezTo>
                    <a:cubicBezTo>
                      <a:pt x="24856" y="15716"/>
                      <a:pt x="24856" y="15716"/>
                      <a:pt x="24856" y="15716"/>
                    </a:cubicBezTo>
                    <a:close/>
                    <a:moveTo>
                      <a:pt x="23884" y="16461"/>
                    </a:moveTo>
                    <a:cubicBezTo>
                      <a:pt x="23699" y="16595"/>
                      <a:pt x="23699" y="16595"/>
                      <a:pt x="23699" y="16595"/>
                    </a:cubicBezTo>
                    <a:cubicBezTo>
                      <a:pt x="23516" y="16725"/>
                      <a:pt x="23516" y="16725"/>
                      <a:pt x="23516" y="16725"/>
                    </a:cubicBezTo>
                    <a:cubicBezTo>
                      <a:pt x="23331" y="16854"/>
                      <a:pt x="23331" y="16854"/>
                      <a:pt x="23331" y="16854"/>
                    </a:cubicBezTo>
                    <a:cubicBezTo>
                      <a:pt x="23285" y="16886"/>
                      <a:pt x="23285" y="16886"/>
                      <a:pt x="23285" y="16886"/>
                    </a:cubicBezTo>
                    <a:cubicBezTo>
                      <a:pt x="23423" y="17089"/>
                      <a:pt x="23423" y="17089"/>
                      <a:pt x="23423" y="17089"/>
                    </a:cubicBezTo>
                    <a:cubicBezTo>
                      <a:pt x="23471" y="17056"/>
                      <a:pt x="23471" y="17056"/>
                      <a:pt x="23471" y="17056"/>
                    </a:cubicBezTo>
                    <a:cubicBezTo>
                      <a:pt x="23658" y="16926"/>
                      <a:pt x="23658" y="16926"/>
                      <a:pt x="23658" y="16926"/>
                    </a:cubicBezTo>
                    <a:cubicBezTo>
                      <a:pt x="23843" y="16795"/>
                      <a:pt x="23843" y="16795"/>
                      <a:pt x="23843" y="16795"/>
                    </a:cubicBezTo>
                    <a:cubicBezTo>
                      <a:pt x="24029" y="16660"/>
                      <a:pt x="24029" y="16660"/>
                      <a:pt x="24029" y="16660"/>
                    </a:cubicBezTo>
                    <a:cubicBezTo>
                      <a:pt x="23884" y="16461"/>
                      <a:pt x="23884" y="16461"/>
                      <a:pt x="23884" y="16461"/>
                    </a:cubicBezTo>
                    <a:close/>
                    <a:moveTo>
                      <a:pt x="22878" y="17158"/>
                    </a:moveTo>
                    <a:cubicBezTo>
                      <a:pt x="22771" y="17229"/>
                      <a:pt x="22771" y="17229"/>
                      <a:pt x="22771" y="17229"/>
                    </a:cubicBezTo>
                    <a:cubicBezTo>
                      <a:pt x="22582" y="17350"/>
                      <a:pt x="22582" y="17350"/>
                      <a:pt x="22582" y="17350"/>
                    </a:cubicBezTo>
                    <a:cubicBezTo>
                      <a:pt x="22391" y="17469"/>
                      <a:pt x="22391" y="17469"/>
                      <a:pt x="22391" y="17469"/>
                    </a:cubicBezTo>
                    <a:cubicBezTo>
                      <a:pt x="22257" y="17551"/>
                      <a:pt x="22257" y="17551"/>
                      <a:pt x="22257" y="17551"/>
                    </a:cubicBezTo>
                    <a:cubicBezTo>
                      <a:pt x="22385" y="17762"/>
                      <a:pt x="22385" y="17762"/>
                      <a:pt x="22385" y="17762"/>
                    </a:cubicBezTo>
                    <a:cubicBezTo>
                      <a:pt x="22521" y="17678"/>
                      <a:pt x="22521" y="17678"/>
                      <a:pt x="22521" y="17678"/>
                    </a:cubicBezTo>
                    <a:cubicBezTo>
                      <a:pt x="22713" y="17558"/>
                      <a:pt x="22713" y="17558"/>
                      <a:pt x="22713" y="17558"/>
                    </a:cubicBezTo>
                    <a:cubicBezTo>
                      <a:pt x="22905" y="17435"/>
                      <a:pt x="22905" y="17435"/>
                      <a:pt x="22905" y="17435"/>
                    </a:cubicBezTo>
                    <a:cubicBezTo>
                      <a:pt x="23012" y="17365"/>
                      <a:pt x="23012" y="17365"/>
                      <a:pt x="23012" y="17365"/>
                    </a:cubicBezTo>
                    <a:cubicBezTo>
                      <a:pt x="22878" y="17158"/>
                      <a:pt x="22878" y="17158"/>
                      <a:pt x="22878" y="17158"/>
                    </a:cubicBezTo>
                    <a:close/>
                    <a:moveTo>
                      <a:pt x="21836" y="17801"/>
                    </a:moveTo>
                    <a:cubicBezTo>
                      <a:pt x="21617" y="17926"/>
                      <a:pt x="21617" y="17926"/>
                      <a:pt x="21617" y="17926"/>
                    </a:cubicBezTo>
                    <a:cubicBezTo>
                      <a:pt x="21420" y="18035"/>
                      <a:pt x="21420" y="18035"/>
                      <a:pt x="21420" y="18035"/>
                    </a:cubicBezTo>
                    <a:cubicBezTo>
                      <a:pt x="21222" y="18141"/>
                      <a:pt x="21222" y="18141"/>
                      <a:pt x="21222" y="18141"/>
                    </a:cubicBezTo>
                    <a:cubicBezTo>
                      <a:pt x="21195" y="18155"/>
                      <a:pt x="21195" y="18155"/>
                      <a:pt x="21195" y="18155"/>
                    </a:cubicBezTo>
                    <a:cubicBezTo>
                      <a:pt x="21308" y="18374"/>
                      <a:pt x="21308" y="18374"/>
                      <a:pt x="21308" y="18374"/>
                    </a:cubicBezTo>
                    <a:cubicBezTo>
                      <a:pt x="21337" y="18359"/>
                      <a:pt x="21337" y="18359"/>
                      <a:pt x="21337" y="18359"/>
                    </a:cubicBezTo>
                    <a:cubicBezTo>
                      <a:pt x="21538" y="18251"/>
                      <a:pt x="21538" y="18251"/>
                      <a:pt x="21538" y="18251"/>
                    </a:cubicBezTo>
                    <a:cubicBezTo>
                      <a:pt x="21737" y="18140"/>
                      <a:pt x="21737" y="18140"/>
                      <a:pt x="21737" y="18140"/>
                    </a:cubicBezTo>
                    <a:cubicBezTo>
                      <a:pt x="21959" y="18014"/>
                      <a:pt x="21959" y="18014"/>
                      <a:pt x="21959" y="18014"/>
                    </a:cubicBezTo>
                    <a:cubicBezTo>
                      <a:pt x="21836" y="17801"/>
                      <a:pt x="21836" y="17801"/>
                      <a:pt x="21836" y="17801"/>
                    </a:cubicBezTo>
                    <a:close/>
                    <a:moveTo>
                      <a:pt x="20759" y="18379"/>
                    </a:moveTo>
                    <a:cubicBezTo>
                      <a:pt x="20619" y="18448"/>
                      <a:pt x="20619" y="18448"/>
                      <a:pt x="20619" y="18448"/>
                    </a:cubicBezTo>
                    <a:cubicBezTo>
                      <a:pt x="20416" y="18545"/>
                      <a:pt x="20416" y="18545"/>
                      <a:pt x="20416" y="18545"/>
                    </a:cubicBezTo>
                    <a:cubicBezTo>
                      <a:pt x="20210" y="18640"/>
                      <a:pt x="20210" y="18640"/>
                      <a:pt x="20210" y="18640"/>
                    </a:cubicBezTo>
                    <a:cubicBezTo>
                      <a:pt x="20096" y="18692"/>
                      <a:pt x="20096" y="18692"/>
                      <a:pt x="20096" y="18692"/>
                    </a:cubicBezTo>
                    <a:cubicBezTo>
                      <a:pt x="20195" y="18917"/>
                      <a:pt x="20195" y="18917"/>
                      <a:pt x="20195" y="18917"/>
                    </a:cubicBezTo>
                    <a:cubicBezTo>
                      <a:pt x="20313" y="18864"/>
                      <a:pt x="20313" y="18864"/>
                      <a:pt x="20313" y="18864"/>
                    </a:cubicBezTo>
                    <a:cubicBezTo>
                      <a:pt x="20521" y="18768"/>
                      <a:pt x="20521" y="18768"/>
                      <a:pt x="20521" y="18768"/>
                    </a:cubicBezTo>
                    <a:cubicBezTo>
                      <a:pt x="20727" y="18669"/>
                      <a:pt x="20727" y="18669"/>
                      <a:pt x="20727" y="18669"/>
                    </a:cubicBezTo>
                    <a:cubicBezTo>
                      <a:pt x="20867" y="18600"/>
                      <a:pt x="20867" y="18600"/>
                      <a:pt x="20867" y="18600"/>
                    </a:cubicBezTo>
                    <a:cubicBezTo>
                      <a:pt x="20759" y="18379"/>
                      <a:pt x="20759" y="18379"/>
                      <a:pt x="20759" y="18379"/>
                    </a:cubicBezTo>
                    <a:close/>
                    <a:moveTo>
                      <a:pt x="19647" y="18885"/>
                    </a:moveTo>
                    <a:cubicBezTo>
                      <a:pt x="19586" y="18911"/>
                      <a:pt x="19586" y="18911"/>
                      <a:pt x="19586" y="18911"/>
                    </a:cubicBezTo>
                    <a:cubicBezTo>
                      <a:pt x="19375" y="18996"/>
                      <a:pt x="19375" y="18996"/>
                      <a:pt x="19375" y="18996"/>
                    </a:cubicBezTo>
                    <a:cubicBezTo>
                      <a:pt x="19162" y="19078"/>
                      <a:pt x="19162" y="19078"/>
                      <a:pt x="19162" y="19078"/>
                    </a:cubicBezTo>
                    <a:cubicBezTo>
                      <a:pt x="18963" y="19152"/>
                      <a:pt x="18963" y="19152"/>
                      <a:pt x="18963" y="19152"/>
                    </a:cubicBezTo>
                    <a:cubicBezTo>
                      <a:pt x="19048" y="19383"/>
                      <a:pt x="19048" y="19383"/>
                      <a:pt x="19048" y="19383"/>
                    </a:cubicBezTo>
                    <a:cubicBezTo>
                      <a:pt x="19249" y="19308"/>
                      <a:pt x="19249" y="19308"/>
                      <a:pt x="19249" y="19308"/>
                    </a:cubicBezTo>
                    <a:cubicBezTo>
                      <a:pt x="19465" y="19225"/>
                      <a:pt x="19465" y="19225"/>
                      <a:pt x="19465" y="19225"/>
                    </a:cubicBezTo>
                    <a:cubicBezTo>
                      <a:pt x="19679" y="19138"/>
                      <a:pt x="19679" y="19138"/>
                      <a:pt x="19679" y="19138"/>
                    </a:cubicBezTo>
                    <a:cubicBezTo>
                      <a:pt x="19740" y="19113"/>
                      <a:pt x="19740" y="19113"/>
                      <a:pt x="19740" y="19113"/>
                    </a:cubicBezTo>
                    <a:cubicBezTo>
                      <a:pt x="19647" y="18885"/>
                      <a:pt x="19647" y="18885"/>
                      <a:pt x="19647" y="18885"/>
                    </a:cubicBezTo>
                    <a:close/>
                    <a:moveTo>
                      <a:pt x="18504" y="19313"/>
                    </a:moveTo>
                    <a:cubicBezTo>
                      <a:pt x="18295" y="19381"/>
                      <a:pt x="18295" y="19381"/>
                      <a:pt x="18295" y="19381"/>
                    </a:cubicBezTo>
                    <a:cubicBezTo>
                      <a:pt x="18074" y="19450"/>
                      <a:pt x="18074" y="19450"/>
                      <a:pt x="18074" y="19450"/>
                    </a:cubicBezTo>
                    <a:cubicBezTo>
                      <a:pt x="17851" y="19516"/>
                      <a:pt x="17851" y="19516"/>
                      <a:pt x="17851" y="19516"/>
                    </a:cubicBezTo>
                    <a:cubicBezTo>
                      <a:pt x="17803" y="19530"/>
                      <a:pt x="17803" y="19530"/>
                      <a:pt x="17803" y="19530"/>
                    </a:cubicBezTo>
                    <a:cubicBezTo>
                      <a:pt x="17868" y="19767"/>
                      <a:pt x="17868" y="19767"/>
                      <a:pt x="17868" y="19767"/>
                    </a:cubicBezTo>
                    <a:cubicBezTo>
                      <a:pt x="17919" y="19753"/>
                      <a:pt x="17919" y="19753"/>
                      <a:pt x="17919" y="19753"/>
                    </a:cubicBezTo>
                    <a:cubicBezTo>
                      <a:pt x="18145" y="19686"/>
                      <a:pt x="18145" y="19686"/>
                      <a:pt x="18145" y="19686"/>
                    </a:cubicBezTo>
                    <a:cubicBezTo>
                      <a:pt x="18370" y="19616"/>
                      <a:pt x="18370" y="19616"/>
                      <a:pt x="18370" y="19616"/>
                    </a:cubicBezTo>
                    <a:cubicBezTo>
                      <a:pt x="18578" y="19548"/>
                      <a:pt x="18578" y="19548"/>
                      <a:pt x="18578" y="19548"/>
                    </a:cubicBezTo>
                    <a:cubicBezTo>
                      <a:pt x="18504" y="19313"/>
                      <a:pt x="18504" y="19313"/>
                      <a:pt x="18504" y="19313"/>
                    </a:cubicBezTo>
                    <a:close/>
                    <a:moveTo>
                      <a:pt x="17331" y="19657"/>
                    </a:moveTo>
                    <a:cubicBezTo>
                      <a:pt x="17172" y="19697"/>
                      <a:pt x="17172" y="19697"/>
                      <a:pt x="17172" y="19697"/>
                    </a:cubicBezTo>
                    <a:cubicBezTo>
                      <a:pt x="16943" y="19752"/>
                      <a:pt x="16943" y="19752"/>
                      <a:pt x="16943" y="19752"/>
                    </a:cubicBezTo>
                    <a:cubicBezTo>
                      <a:pt x="16711" y="19803"/>
                      <a:pt x="16711" y="19803"/>
                      <a:pt x="16711" y="19803"/>
                    </a:cubicBezTo>
                    <a:cubicBezTo>
                      <a:pt x="16617" y="19822"/>
                      <a:pt x="16617" y="19822"/>
                      <a:pt x="16617" y="19822"/>
                    </a:cubicBezTo>
                    <a:cubicBezTo>
                      <a:pt x="16665" y="20064"/>
                      <a:pt x="16665" y="20064"/>
                      <a:pt x="16665" y="20064"/>
                    </a:cubicBezTo>
                    <a:cubicBezTo>
                      <a:pt x="16763" y="20043"/>
                      <a:pt x="16763" y="20043"/>
                      <a:pt x="16763" y="20043"/>
                    </a:cubicBezTo>
                    <a:cubicBezTo>
                      <a:pt x="16998" y="19991"/>
                      <a:pt x="16998" y="19991"/>
                      <a:pt x="16998" y="19991"/>
                    </a:cubicBezTo>
                    <a:cubicBezTo>
                      <a:pt x="17231" y="19936"/>
                      <a:pt x="17231" y="19936"/>
                      <a:pt x="17231" y="19936"/>
                    </a:cubicBezTo>
                    <a:cubicBezTo>
                      <a:pt x="17389" y="19896"/>
                      <a:pt x="17389" y="19896"/>
                      <a:pt x="17389" y="19896"/>
                    </a:cubicBezTo>
                    <a:cubicBezTo>
                      <a:pt x="17331" y="19657"/>
                      <a:pt x="17331" y="19657"/>
                      <a:pt x="17331" y="19657"/>
                    </a:cubicBezTo>
                    <a:close/>
                    <a:moveTo>
                      <a:pt x="16137" y="19915"/>
                    </a:moveTo>
                    <a:cubicBezTo>
                      <a:pt x="16005" y="19938"/>
                      <a:pt x="16005" y="19938"/>
                      <a:pt x="16005" y="19938"/>
                    </a:cubicBezTo>
                    <a:cubicBezTo>
                      <a:pt x="15766" y="19977"/>
                      <a:pt x="15766" y="19977"/>
                      <a:pt x="15766" y="19977"/>
                    </a:cubicBezTo>
                    <a:cubicBezTo>
                      <a:pt x="15525" y="20012"/>
                      <a:pt x="15525" y="20012"/>
                      <a:pt x="15525" y="20012"/>
                    </a:cubicBezTo>
                    <a:cubicBezTo>
                      <a:pt x="15413" y="20027"/>
                      <a:pt x="15413" y="20027"/>
                      <a:pt x="15413" y="20027"/>
                    </a:cubicBezTo>
                    <a:cubicBezTo>
                      <a:pt x="15443" y="20271"/>
                      <a:pt x="15443" y="20271"/>
                      <a:pt x="15443" y="20271"/>
                    </a:cubicBezTo>
                    <a:cubicBezTo>
                      <a:pt x="15559" y="20256"/>
                      <a:pt x="15559" y="20256"/>
                      <a:pt x="15559" y="20256"/>
                    </a:cubicBezTo>
                    <a:cubicBezTo>
                      <a:pt x="15804" y="20220"/>
                      <a:pt x="15804" y="20220"/>
                      <a:pt x="15804" y="20220"/>
                    </a:cubicBezTo>
                    <a:cubicBezTo>
                      <a:pt x="16046" y="20181"/>
                      <a:pt x="16046" y="20181"/>
                      <a:pt x="16046" y="20181"/>
                    </a:cubicBezTo>
                    <a:cubicBezTo>
                      <a:pt x="16178" y="20157"/>
                      <a:pt x="16178" y="20157"/>
                      <a:pt x="16178" y="20157"/>
                    </a:cubicBezTo>
                    <a:cubicBezTo>
                      <a:pt x="16137" y="19915"/>
                      <a:pt x="16137" y="19915"/>
                      <a:pt x="16137" y="19915"/>
                    </a:cubicBezTo>
                    <a:close/>
                    <a:moveTo>
                      <a:pt x="14927" y="20085"/>
                    </a:moveTo>
                    <a:cubicBezTo>
                      <a:pt x="14790" y="20099"/>
                      <a:pt x="14790" y="20099"/>
                      <a:pt x="14790" y="20099"/>
                    </a:cubicBezTo>
                    <a:cubicBezTo>
                      <a:pt x="14541" y="20121"/>
                      <a:pt x="14541" y="20121"/>
                      <a:pt x="14541" y="20121"/>
                    </a:cubicBezTo>
                    <a:cubicBezTo>
                      <a:pt x="14290" y="20140"/>
                      <a:pt x="14290" y="20140"/>
                      <a:pt x="14290" y="20140"/>
                    </a:cubicBezTo>
                    <a:cubicBezTo>
                      <a:pt x="14197" y="20145"/>
                      <a:pt x="14197" y="20145"/>
                      <a:pt x="14197" y="20145"/>
                    </a:cubicBezTo>
                    <a:cubicBezTo>
                      <a:pt x="14210" y="20391"/>
                      <a:pt x="14210" y="20391"/>
                      <a:pt x="14210" y="20391"/>
                    </a:cubicBezTo>
                    <a:cubicBezTo>
                      <a:pt x="14306" y="20385"/>
                      <a:pt x="14306" y="20385"/>
                      <a:pt x="14306" y="20385"/>
                    </a:cubicBezTo>
                    <a:cubicBezTo>
                      <a:pt x="14561" y="20366"/>
                      <a:pt x="14561" y="20366"/>
                      <a:pt x="14561" y="20366"/>
                    </a:cubicBezTo>
                    <a:cubicBezTo>
                      <a:pt x="14813" y="20344"/>
                      <a:pt x="14813" y="20344"/>
                      <a:pt x="14813" y="20344"/>
                    </a:cubicBezTo>
                    <a:cubicBezTo>
                      <a:pt x="14951" y="20330"/>
                      <a:pt x="14951" y="20330"/>
                      <a:pt x="14951" y="20330"/>
                    </a:cubicBezTo>
                    <a:cubicBezTo>
                      <a:pt x="14927" y="20085"/>
                      <a:pt x="14927" y="20085"/>
                      <a:pt x="14927" y="20085"/>
                    </a:cubicBezTo>
                    <a:close/>
                    <a:moveTo>
                      <a:pt x="13709" y="20169"/>
                    </a:moveTo>
                    <a:cubicBezTo>
                      <a:pt x="13524" y="20175"/>
                      <a:pt x="13524" y="20175"/>
                      <a:pt x="13524" y="20175"/>
                    </a:cubicBezTo>
                    <a:cubicBezTo>
                      <a:pt x="13264" y="20179"/>
                      <a:pt x="13264" y="20179"/>
                      <a:pt x="13264" y="20179"/>
                    </a:cubicBezTo>
                    <a:cubicBezTo>
                      <a:pt x="13002" y="20180"/>
                      <a:pt x="13002" y="20180"/>
                      <a:pt x="13002" y="20180"/>
                    </a:cubicBezTo>
                    <a:cubicBezTo>
                      <a:pt x="12975" y="20180"/>
                      <a:pt x="12975" y="20180"/>
                      <a:pt x="12975" y="20180"/>
                    </a:cubicBezTo>
                    <a:cubicBezTo>
                      <a:pt x="12971" y="20426"/>
                      <a:pt x="12971" y="20426"/>
                      <a:pt x="12971" y="20426"/>
                    </a:cubicBezTo>
                    <a:cubicBezTo>
                      <a:pt x="13001" y="20426"/>
                      <a:pt x="13001" y="20426"/>
                      <a:pt x="13001" y="20426"/>
                    </a:cubicBezTo>
                    <a:cubicBezTo>
                      <a:pt x="13267" y="20425"/>
                      <a:pt x="13267" y="20425"/>
                      <a:pt x="13267" y="20425"/>
                    </a:cubicBezTo>
                    <a:cubicBezTo>
                      <a:pt x="13530" y="20421"/>
                      <a:pt x="13530" y="20421"/>
                      <a:pt x="13530" y="20421"/>
                    </a:cubicBezTo>
                    <a:cubicBezTo>
                      <a:pt x="13715" y="20415"/>
                      <a:pt x="13715" y="20415"/>
                      <a:pt x="13715" y="20415"/>
                    </a:cubicBezTo>
                    <a:cubicBezTo>
                      <a:pt x="13709" y="20169"/>
                      <a:pt x="13709" y="20169"/>
                      <a:pt x="13709" y="20169"/>
                    </a:cubicBezTo>
                    <a:close/>
                    <a:moveTo>
                      <a:pt x="12485" y="20171"/>
                    </a:moveTo>
                    <a:cubicBezTo>
                      <a:pt x="12204" y="20160"/>
                      <a:pt x="12204" y="20160"/>
                      <a:pt x="12204" y="20160"/>
                    </a:cubicBezTo>
                    <a:cubicBezTo>
                      <a:pt x="11933" y="20146"/>
                      <a:pt x="11933" y="20146"/>
                      <a:pt x="11933" y="20146"/>
                    </a:cubicBezTo>
                    <a:cubicBezTo>
                      <a:pt x="11753" y="20134"/>
                      <a:pt x="11753" y="20134"/>
                      <a:pt x="11753" y="20134"/>
                    </a:cubicBezTo>
                    <a:cubicBezTo>
                      <a:pt x="11735" y="20379"/>
                      <a:pt x="11735" y="20379"/>
                      <a:pt x="11735" y="20379"/>
                    </a:cubicBezTo>
                    <a:cubicBezTo>
                      <a:pt x="11918" y="20392"/>
                      <a:pt x="11918" y="20392"/>
                      <a:pt x="11918" y="20392"/>
                    </a:cubicBezTo>
                    <a:cubicBezTo>
                      <a:pt x="12192" y="20406"/>
                      <a:pt x="12192" y="20406"/>
                      <a:pt x="12192" y="20406"/>
                    </a:cubicBezTo>
                    <a:cubicBezTo>
                      <a:pt x="12477" y="20417"/>
                      <a:pt x="12477" y="20417"/>
                      <a:pt x="12477" y="20417"/>
                    </a:cubicBezTo>
                    <a:cubicBezTo>
                      <a:pt x="12485" y="20171"/>
                      <a:pt x="12485" y="20171"/>
                      <a:pt x="12485" y="20171"/>
                    </a:cubicBezTo>
                    <a:close/>
                    <a:moveTo>
                      <a:pt x="11265" y="20095"/>
                    </a:moveTo>
                    <a:cubicBezTo>
                      <a:pt x="11107" y="20080"/>
                      <a:pt x="11107" y="20080"/>
                      <a:pt x="11107" y="20080"/>
                    </a:cubicBezTo>
                    <a:cubicBezTo>
                      <a:pt x="10827" y="20050"/>
                      <a:pt x="10827" y="20050"/>
                      <a:pt x="10827" y="20050"/>
                    </a:cubicBezTo>
                    <a:cubicBezTo>
                      <a:pt x="10536" y="20015"/>
                      <a:pt x="10536" y="20015"/>
                      <a:pt x="10536" y="20015"/>
                    </a:cubicBezTo>
                    <a:cubicBezTo>
                      <a:pt x="10502" y="20259"/>
                      <a:pt x="10502" y="20259"/>
                      <a:pt x="10502" y="20259"/>
                    </a:cubicBezTo>
                    <a:cubicBezTo>
                      <a:pt x="10799" y="20295"/>
                      <a:pt x="10799" y="20295"/>
                      <a:pt x="10799" y="20295"/>
                    </a:cubicBezTo>
                    <a:cubicBezTo>
                      <a:pt x="11082" y="20325"/>
                      <a:pt x="11082" y="20325"/>
                      <a:pt x="11082" y="20325"/>
                    </a:cubicBezTo>
                    <a:cubicBezTo>
                      <a:pt x="11241" y="20340"/>
                      <a:pt x="11241" y="20340"/>
                      <a:pt x="11241" y="20340"/>
                    </a:cubicBezTo>
                    <a:cubicBezTo>
                      <a:pt x="11265" y="20095"/>
                      <a:pt x="11265" y="20095"/>
                      <a:pt x="11265" y="20095"/>
                    </a:cubicBezTo>
                    <a:close/>
                    <a:moveTo>
                      <a:pt x="10050" y="19948"/>
                    </a:moveTo>
                    <a:cubicBezTo>
                      <a:pt x="9972" y="19936"/>
                      <a:pt x="9972" y="19936"/>
                      <a:pt x="9972" y="19936"/>
                    </a:cubicBezTo>
                    <a:cubicBezTo>
                      <a:pt x="9683" y="19890"/>
                      <a:pt x="9683" y="19890"/>
                      <a:pt x="9683" y="19890"/>
                    </a:cubicBezTo>
                    <a:cubicBezTo>
                      <a:pt x="9390" y="19840"/>
                      <a:pt x="9390" y="19840"/>
                      <a:pt x="9390" y="19840"/>
                    </a:cubicBezTo>
                    <a:cubicBezTo>
                      <a:pt x="9326" y="19828"/>
                      <a:pt x="9326" y="19828"/>
                      <a:pt x="9326" y="19828"/>
                    </a:cubicBezTo>
                    <a:cubicBezTo>
                      <a:pt x="9280" y="20069"/>
                      <a:pt x="9280" y="20069"/>
                      <a:pt x="9280" y="20069"/>
                    </a:cubicBezTo>
                    <a:cubicBezTo>
                      <a:pt x="9347" y="20082"/>
                      <a:pt x="9347" y="20082"/>
                      <a:pt x="9347" y="20082"/>
                    </a:cubicBezTo>
                    <a:cubicBezTo>
                      <a:pt x="9642" y="20133"/>
                      <a:pt x="9642" y="20133"/>
                      <a:pt x="9642" y="20133"/>
                    </a:cubicBezTo>
                    <a:cubicBezTo>
                      <a:pt x="9935" y="20179"/>
                      <a:pt x="9935" y="20179"/>
                      <a:pt x="9935" y="20179"/>
                    </a:cubicBezTo>
                    <a:cubicBezTo>
                      <a:pt x="10013" y="20191"/>
                      <a:pt x="10013" y="20191"/>
                      <a:pt x="10013" y="20191"/>
                    </a:cubicBezTo>
                    <a:cubicBezTo>
                      <a:pt x="10050" y="19948"/>
                      <a:pt x="10050" y="19948"/>
                      <a:pt x="10050" y="19948"/>
                    </a:cubicBezTo>
                    <a:close/>
                    <a:moveTo>
                      <a:pt x="8844" y="19735"/>
                    </a:moveTo>
                    <a:cubicBezTo>
                      <a:pt x="8798" y="19726"/>
                      <a:pt x="8798" y="19726"/>
                      <a:pt x="8798" y="19726"/>
                    </a:cubicBezTo>
                    <a:cubicBezTo>
                      <a:pt x="8499" y="19663"/>
                      <a:pt x="8499" y="19663"/>
                      <a:pt x="8499" y="19663"/>
                    </a:cubicBezTo>
                    <a:cubicBezTo>
                      <a:pt x="8196" y="19595"/>
                      <a:pt x="8196" y="19595"/>
                      <a:pt x="8196" y="19595"/>
                    </a:cubicBezTo>
                    <a:cubicBezTo>
                      <a:pt x="8127" y="19579"/>
                      <a:pt x="8127" y="19579"/>
                      <a:pt x="8127" y="19579"/>
                    </a:cubicBezTo>
                    <a:cubicBezTo>
                      <a:pt x="8069" y="19818"/>
                      <a:pt x="8069" y="19818"/>
                      <a:pt x="8069" y="19818"/>
                    </a:cubicBezTo>
                    <a:cubicBezTo>
                      <a:pt x="8141" y="19835"/>
                      <a:pt x="8141" y="19835"/>
                      <a:pt x="8141" y="19835"/>
                    </a:cubicBezTo>
                    <a:cubicBezTo>
                      <a:pt x="8446" y="19903"/>
                      <a:pt x="8446" y="19903"/>
                      <a:pt x="8446" y="19903"/>
                    </a:cubicBezTo>
                    <a:cubicBezTo>
                      <a:pt x="8749" y="19967"/>
                      <a:pt x="8749" y="19967"/>
                      <a:pt x="8749" y="19967"/>
                    </a:cubicBezTo>
                    <a:cubicBezTo>
                      <a:pt x="8795" y="19976"/>
                      <a:pt x="8795" y="19976"/>
                      <a:pt x="8795" y="19976"/>
                    </a:cubicBezTo>
                    <a:cubicBezTo>
                      <a:pt x="8844" y="19735"/>
                      <a:pt x="8844" y="19735"/>
                      <a:pt x="8844" y="19735"/>
                    </a:cubicBezTo>
                    <a:close/>
                    <a:moveTo>
                      <a:pt x="7650" y="19463"/>
                    </a:moveTo>
                    <a:cubicBezTo>
                      <a:pt x="7584" y="19447"/>
                      <a:pt x="7584" y="19447"/>
                      <a:pt x="7584" y="19447"/>
                    </a:cubicBezTo>
                    <a:cubicBezTo>
                      <a:pt x="7273" y="19366"/>
                      <a:pt x="7273" y="19366"/>
                      <a:pt x="7273" y="19366"/>
                    </a:cubicBezTo>
                    <a:cubicBezTo>
                      <a:pt x="6940" y="19275"/>
                      <a:pt x="6940" y="19275"/>
                      <a:pt x="6940" y="19275"/>
                    </a:cubicBezTo>
                    <a:cubicBezTo>
                      <a:pt x="6871" y="19511"/>
                      <a:pt x="6871" y="19511"/>
                      <a:pt x="6871" y="19511"/>
                    </a:cubicBezTo>
                    <a:cubicBezTo>
                      <a:pt x="7210" y="19604"/>
                      <a:pt x="7210" y="19604"/>
                      <a:pt x="7210" y="19604"/>
                    </a:cubicBezTo>
                    <a:cubicBezTo>
                      <a:pt x="7523" y="19685"/>
                      <a:pt x="7523" y="19685"/>
                      <a:pt x="7523" y="19685"/>
                    </a:cubicBezTo>
                    <a:cubicBezTo>
                      <a:pt x="7589" y="19702"/>
                      <a:pt x="7589" y="19702"/>
                      <a:pt x="7589" y="19702"/>
                    </a:cubicBezTo>
                    <a:cubicBezTo>
                      <a:pt x="7650" y="19463"/>
                      <a:pt x="7650" y="19463"/>
                      <a:pt x="7650" y="19463"/>
                    </a:cubicBezTo>
                    <a:close/>
                    <a:moveTo>
                      <a:pt x="6469" y="19138"/>
                    </a:moveTo>
                    <a:cubicBezTo>
                      <a:pt x="6327" y="19096"/>
                      <a:pt x="6327" y="19096"/>
                      <a:pt x="6327" y="19096"/>
                    </a:cubicBezTo>
                    <a:cubicBezTo>
                      <a:pt x="6006" y="18996"/>
                      <a:pt x="6006" y="18996"/>
                      <a:pt x="6006" y="18996"/>
                    </a:cubicBezTo>
                    <a:cubicBezTo>
                      <a:pt x="5766" y="18919"/>
                      <a:pt x="5766" y="18919"/>
                      <a:pt x="5766" y="18919"/>
                    </a:cubicBezTo>
                    <a:cubicBezTo>
                      <a:pt x="5690" y="19153"/>
                      <a:pt x="5690" y="19153"/>
                      <a:pt x="5690" y="19153"/>
                    </a:cubicBezTo>
                    <a:cubicBezTo>
                      <a:pt x="5932" y="19231"/>
                      <a:pt x="5932" y="19231"/>
                      <a:pt x="5932" y="19231"/>
                    </a:cubicBezTo>
                    <a:cubicBezTo>
                      <a:pt x="6255" y="19331"/>
                      <a:pt x="6255" y="19331"/>
                      <a:pt x="6255" y="19331"/>
                    </a:cubicBezTo>
                    <a:cubicBezTo>
                      <a:pt x="6397" y="19373"/>
                      <a:pt x="6397" y="19373"/>
                      <a:pt x="6397" y="19373"/>
                    </a:cubicBezTo>
                    <a:cubicBezTo>
                      <a:pt x="6469" y="19138"/>
                      <a:pt x="6469" y="19138"/>
                      <a:pt x="6469" y="19138"/>
                    </a:cubicBezTo>
                    <a:close/>
                    <a:moveTo>
                      <a:pt x="5301" y="18765"/>
                    </a:moveTo>
                    <a:cubicBezTo>
                      <a:pt x="5026" y="18670"/>
                      <a:pt x="5026" y="18670"/>
                      <a:pt x="5026" y="18670"/>
                    </a:cubicBezTo>
                    <a:cubicBezTo>
                      <a:pt x="4694" y="18552"/>
                      <a:pt x="4694" y="18552"/>
                      <a:pt x="4694" y="18552"/>
                    </a:cubicBezTo>
                    <a:cubicBezTo>
                      <a:pt x="4608" y="18520"/>
                      <a:pt x="4608" y="18520"/>
                      <a:pt x="4608" y="18520"/>
                    </a:cubicBezTo>
                    <a:cubicBezTo>
                      <a:pt x="4521" y="18751"/>
                      <a:pt x="4521" y="18751"/>
                      <a:pt x="4521" y="18751"/>
                    </a:cubicBezTo>
                    <a:cubicBezTo>
                      <a:pt x="4610" y="18783"/>
                      <a:pt x="4610" y="18783"/>
                      <a:pt x="4610" y="18783"/>
                    </a:cubicBezTo>
                    <a:cubicBezTo>
                      <a:pt x="4945" y="18903"/>
                      <a:pt x="4945" y="18903"/>
                      <a:pt x="4945" y="18903"/>
                    </a:cubicBezTo>
                    <a:cubicBezTo>
                      <a:pt x="5220" y="18997"/>
                      <a:pt x="5220" y="18997"/>
                      <a:pt x="5220" y="18997"/>
                    </a:cubicBezTo>
                    <a:cubicBezTo>
                      <a:pt x="5301" y="18765"/>
                      <a:pt x="5301" y="18765"/>
                      <a:pt x="5301" y="18765"/>
                    </a:cubicBezTo>
                    <a:close/>
                    <a:moveTo>
                      <a:pt x="4147" y="18348"/>
                    </a:moveTo>
                    <a:cubicBezTo>
                      <a:pt x="4021" y="18301"/>
                      <a:pt x="4021" y="18301"/>
                      <a:pt x="4021" y="18301"/>
                    </a:cubicBezTo>
                    <a:cubicBezTo>
                      <a:pt x="3681" y="18168"/>
                      <a:pt x="3681" y="18168"/>
                      <a:pt x="3681" y="18168"/>
                    </a:cubicBezTo>
                    <a:cubicBezTo>
                      <a:pt x="3462" y="18080"/>
                      <a:pt x="3462" y="18080"/>
                      <a:pt x="3462" y="18080"/>
                    </a:cubicBezTo>
                    <a:cubicBezTo>
                      <a:pt x="3369" y="18308"/>
                      <a:pt x="3369" y="18308"/>
                      <a:pt x="3369" y="18308"/>
                    </a:cubicBezTo>
                    <a:cubicBezTo>
                      <a:pt x="3590" y="18397"/>
                      <a:pt x="3590" y="18397"/>
                      <a:pt x="3590" y="18397"/>
                    </a:cubicBezTo>
                    <a:cubicBezTo>
                      <a:pt x="3933" y="18530"/>
                      <a:pt x="3933" y="18530"/>
                      <a:pt x="3933" y="18530"/>
                    </a:cubicBezTo>
                    <a:cubicBezTo>
                      <a:pt x="4059" y="18578"/>
                      <a:pt x="4059" y="18578"/>
                      <a:pt x="4059" y="18578"/>
                    </a:cubicBezTo>
                    <a:cubicBezTo>
                      <a:pt x="4147" y="18348"/>
                      <a:pt x="4147" y="18348"/>
                      <a:pt x="4147" y="18348"/>
                    </a:cubicBezTo>
                    <a:close/>
                    <a:moveTo>
                      <a:pt x="3008" y="17894"/>
                    </a:moveTo>
                    <a:cubicBezTo>
                      <a:pt x="2641" y="17739"/>
                      <a:pt x="2641" y="17739"/>
                      <a:pt x="2641" y="17739"/>
                    </a:cubicBezTo>
                    <a:cubicBezTo>
                      <a:pt x="2331" y="17604"/>
                      <a:pt x="2331" y="17604"/>
                      <a:pt x="2331" y="17604"/>
                    </a:cubicBezTo>
                    <a:cubicBezTo>
                      <a:pt x="2232" y="17829"/>
                      <a:pt x="2232" y="17829"/>
                      <a:pt x="2232" y="17829"/>
                    </a:cubicBezTo>
                    <a:cubicBezTo>
                      <a:pt x="2544" y="17965"/>
                      <a:pt x="2544" y="17965"/>
                      <a:pt x="2544" y="17965"/>
                    </a:cubicBezTo>
                    <a:cubicBezTo>
                      <a:pt x="2913" y="18121"/>
                      <a:pt x="2913" y="18121"/>
                      <a:pt x="2913" y="18121"/>
                    </a:cubicBezTo>
                    <a:cubicBezTo>
                      <a:pt x="3008" y="17894"/>
                      <a:pt x="3008" y="17894"/>
                      <a:pt x="3008" y="17894"/>
                    </a:cubicBezTo>
                    <a:close/>
                    <a:moveTo>
                      <a:pt x="1883" y="17404"/>
                    </a:moveTo>
                    <a:cubicBezTo>
                      <a:pt x="1575" y="17264"/>
                      <a:pt x="1575" y="17264"/>
                      <a:pt x="1575" y="17264"/>
                    </a:cubicBezTo>
                    <a:cubicBezTo>
                      <a:pt x="1214" y="17095"/>
                      <a:pt x="1214" y="17095"/>
                      <a:pt x="1214" y="17095"/>
                    </a:cubicBezTo>
                    <a:cubicBezTo>
                      <a:pt x="1109" y="17318"/>
                      <a:pt x="1109" y="17318"/>
                      <a:pt x="1109" y="17318"/>
                    </a:cubicBezTo>
                    <a:cubicBezTo>
                      <a:pt x="1472" y="17487"/>
                      <a:pt x="1472" y="17487"/>
                      <a:pt x="1472" y="17487"/>
                    </a:cubicBezTo>
                    <a:cubicBezTo>
                      <a:pt x="1780" y="17628"/>
                      <a:pt x="1780" y="17628"/>
                      <a:pt x="1780" y="17628"/>
                    </a:cubicBezTo>
                    <a:lnTo>
                      <a:pt x="1883" y="17404"/>
                    </a:ln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08" name="Google Shape;508;p27"/>
          <p:cNvSpPr txBox="1"/>
          <p:nvPr/>
        </p:nvSpPr>
        <p:spPr>
          <a:xfrm>
            <a:off x="244725" y="270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CC560"/>
                </a:solidFill>
                <a:latin typeface="Secular One"/>
                <a:ea typeface="Secular One"/>
                <a:cs typeface="Secular One"/>
                <a:sym typeface="Secular One"/>
              </a:rPr>
              <a:t>OFFICIAL TRANSCRIPT</a:t>
            </a:r>
            <a:endParaRPr b="1" sz="3000">
              <a:solidFill>
                <a:srgbClr val="FCC560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509" name="Google Shape;509;p27"/>
          <p:cNvSpPr txBox="1"/>
          <p:nvPr/>
        </p:nvSpPr>
        <p:spPr>
          <a:xfrm>
            <a:off x="177750" y="863550"/>
            <a:ext cx="4508700" cy="40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tamaran"/>
              <a:buChar char="●"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You will get your transcript at UCAW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tamaran"/>
              <a:buChar char="●"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Class Rank and GPA appear right below your classes and grades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tamaran"/>
              <a:buChar char="●"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ACT scores are listed at the bottom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tamaran"/>
              <a:buChar char="●"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NCAA - be aware of these requirements if this is your goal. Talk to your counselor if you have any questions.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pic>
        <p:nvPicPr>
          <p:cNvPr id="510" name="Google Shape;51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700" y="76350"/>
            <a:ext cx="3997449" cy="49147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1" name="Google Shape;511;p27"/>
          <p:cNvGrpSpPr/>
          <p:nvPr/>
        </p:nvGrpSpPr>
        <p:grpSpPr>
          <a:xfrm rot="-1599440">
            <a:off x="1854393" y="3899852"/>
            <a:ext cx="536839" cy="510943"/>
            <a:chOff x="2737971" y="3860000"/>
            <a:chExt cx="1611069" cy="921924"/>
          </a:xfrm>
        </p:grpSpPr>
        <p:grpSp>
          <p:nvGrpSpPr>
            <p:cNvPr id="512" name="Google Shape;512;p27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513" name="Google Shape;513;p27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27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" name="Google Shape;515;p27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27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27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27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" name="Google Shape;519;p27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" name="Google Shape;520;p27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27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27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" name="Google Shape;523;p27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27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27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27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27" name="Google Shape;527;p27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" name="Google Shape;532;p28"/>
          <p:cNvGrpSpPr/>
          <p:nvPr/>
        </p:nvGrpSpPr>
        <p:grpSpPr>
          <a:xfrm rot="-6931792">
            <a:off x="5024874" y="-844346"/>
            <a:ext cx="6519702" cy="3686112"/>
            <a:chOff x="-2979150" y="-1440600"/>
            <a:chExt cx="7398293" cy="4287738"/>
          </a:xfrm>
        </p:grpSpPr>
        <p:sp>
          <p:nvSpPr>
            <p:cNvPr id="533" name="Google Shape;533;p28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28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5" name="Google Shape;535;p28"/>
          <p:cNvSpPr txBox="1"/>
          <p:nvPr/>
        </p:nvSpPr>
        <p:spPr>
          <a:xfrm>
            <a:off x="247150" y="234375"/>
            <a:ext cx="84585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93C47D"/>
                </a:solidFill>
                <a:latin typeface="Secular One"/>
                <a:ea typeface="Secular One"/>
                <a:cs typeface="Secular One"/>
                <a:sym typeface="Secular One"/>
              </a:rPr>
              <a:t>PARCHMENT FOR TRANSCRIPT REQUESTS</a:t>
            </a:r>
            <a:endParaRPr b="1" sz="3000">
              <a:solidFill>
                <a:srgbClr val="93C47D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536" name="Google Shape;536;p28"/>
          <p:cNvSpPr txBox="1"/>
          <p:nvPr/>
        </p:nvSpPr>
        <p:spPr>
          <a:xfrm>
            <a:off x="4386575" y="919550"/>
            <a:ext cx="4403100" cy="38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tamaran"/>
              <a:buChar char="●"/>
            </a:pPr>
            <a:r>
              <a:rPr lang="en" sz="1800" u="sng">
                <a:solidFill>
                  <a:srgbClr val="FCC560"/>
                </a:solidFill>
                <a:latin typeface="Actor"/>
                <a:ea typeface="Actor"/>
                <a:cs typeface="Actor"/>
                <a:sym typeface="Acto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Parchment</a:t>
            </a: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 is used for </a:t>
            </a:r>
            <a:r>
              <a:rPr b="1"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ALL</a:t>
            </a: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 transcript requests.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Your counselor cannot send your official transcript to schools - you must use Parchment.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An individual code will be emailed to your school email before UCAW. 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t/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***(Please don’t attempt to use Parchment without your registration code or registration link. Two accounts will create a delay in any requests.)***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pic>
        <p:nvPicPr>
          <p:cNvPr id="537" name="Google Shape;537;p28"/>
          <p:cNvPicPr preferRelativeResize="0"/>
          <p:nvPr/>
        </p:nvPicPr>
        <p:blipFill rotWithShape="1">
          <a:blip r:embed="rId4">
            <a:alphaModFix/>
          </a:blip>
          <a:srcRect b="0" l="15090" r="14950" t="0"/>
          <a:stretch/>
        </p:blipFill>
        <p:spPr>
          <a:xfrm>
            <a:off x="138375" y="1121925"/>
            <a:ext cx="4190900" cy="2696849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38" name="Google Shape;538;p28"/>
          <p:cNvSpPr txBox="1"/>
          <p:nvPr/>
        </p:nvSpPr>
        <p:spPr>
          <a:xfrm>
            <a:off x="326275" y="2325800"/>
            <a:ext cx="3815100" cy="5178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Binghamminers.org homepage</a:t>
            </a:r>
            <a:endParaRPr sz="180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539" name="Google Shape;539;p28"/>
          <p:cNvSpPr/>
          <p:nvPr/>
        </p:nvSpPr>
        <p:spPr>
          <a:xfrm rot="-2376341">
            <a:off x="2333488" y="3937276"/>
            <a:ext cx="925270" cy="567246"/>
          </a:xfrm>
          <a:custGeom>
            <a:rect b="b" l="l" r="r" t="t"/>
            <a:pathLst>
              <a:path extrusionOk="0" h="1918" w="2756">
                <a:moveTo>
                  <a:pt x="1757" y="0"/>
                </a:moveTo>
                <a:cubicBezTo>
                  <a:pt x="1693" y="0"/>
                  <a:pt x="1630" y="25"/>
                  <a:pt x="1580" y="75"/>
                </a:cubicBezTo>
                <a:cubicBezTo>
                  <a:pt x="1479" y="176"/>
                  <a:pt x="1479" y="335"/>
                  <a:pt x="1580" y="436"/>
                </a:cubicBezTo>
                <a:lnTo>
                  <a:pt x="1768" y="623"/>
                </a:lnTo>
                <a:cubicBezTo>
                  <a:pt x="1797" y="652"/>
                  <a:pt x="1775" y="702"/>
                  <a:pt x="1739" y="702"/>
                </a:cubicBezTo>
                <a:lnTo>
                  <a:pt x="253" y="702"/>
                </a:lnTo>
                <a:cubicBezTo>
                  <a:pt x="116" y="702"/>
                  <a:pt x="1" y="818"/>
                  <a:pt x="1" y="962"/>
                </a:cubicBezTo>
                <a:cubicBezTo>
                  <a:pt x="1" y="1099"/>
                  <a:pt x="116" y="1215"/>
                  <a:pt x="253" y="1215"/>
                </a:cubicBezTo>
                <a:lnTo>
                  <a:pt x="1739" y="1215"/>
                </a:lnTo>
                <a:cubicBezTo>
                  <a:pt x="1775" y="1215"/>
                  <a:pt x="1797" y="1265"/>
                  <a:pt x="1768" y="1294"/>
                </a:cubicBezTo>
                <a:lnTo>
                  <a:pt x="1580" y="1481"/>
                </a:lnTo>
                <a:cubicBezTo>
                  <a:pt x="1479" y="1582"/>
                  <a:pt x="1479" y="1741"/>
                  <a:pt x="1580" y="1842"/>
                </a:cubicBezTo>
                <a:cubicBezTo>
                  <a:pt x="1631" y="1892"/>
                  <a:pt x="1696" y="1918"/>
                  <a:pt x="1760" y="1918"/>
                </a:cubicBezTo>
                <a:cubicBezTo>
                  <a:pt x="1825" y="1918"/>
                  <a:pt x="1890" y="1892"/>
                  <a:pt x="1941" y="1842"/>
                </a:cubicBezTo>
                <a:lnTo>
                  <a:pt x="2676" y="1106"/>
                </a:lnTo>
                <a:cubicBezTo>
                  <a:pt x="2756" y="1027"/>
                  <a:pt x="2756" y="897"/>
                  <a:pt x="2676" y="811"/>
                </a:cubicBezTo>
                <a:lnTo>
                  <a:pt x="1941" y="82"/>
                </a:lnTo>
                <a:cubicBezTo>
                  <a:pt x="1889" y="27"/>
                  <a:pt x="1823" y="0"/>
                  <a:pt x="1757" y="0"/>
                </a:cubicBezTo>
                <a:close/>
              </a:path>
            </a:pathLst>
          </a:custGeom>
          <a:solidFill>
            <a:srgbClr val="FC8B60"/>
          </a:solidFill>
          <a:ln cap="flat" cmpd="sng" w="9525">
            <a:solidFill>
              <a:srgbClr val="FC8B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8">
            <a:hlinkClick/>
          </p:cNvPr>
          <p:cNvSpPr/>
          <p:nvPr/>
        </p:nvSpPr>
        <p:spPr>
          <a:xfrm>
            <a:off x="2921875" y="3158400"/>
            <a:ext cx="994651" cy="735753"/>
          </a:xfrm>
          <a:custGeom>
            <a:rect b="b" l="l" r="r" t="t"/>
            <a:pathLst>
              <a:path extrusionOk="0" h="22098" w="23043">
                <a:moveTo>
                  <a:pt x="8058" y="893"/>
                </a:moveTo>
                <a:lnTo>
                  <a:pt x="8058" y="893"/>
                </a:lnTo>
                <a:cubicBezTo>
                  <a:pt x="6992" y="1301"/>
                  <a:pt x="5989" y="1880"/>
                  <a:pt x="5126" y="2633"/>
                </a:cubicBezTo>
                <a:cubicBezTo>
                  <a:pt x="5691" y="2116"/>
                  <a:pt x="6318" y="1677"/>
                  <a:pt x="6992" y="1316"/>
                </a:cubicBezTo>
                <a:cubicBezTo>
                  <a:pt x="7337" y="1144"/>
                  <a:pt x="7697" y="1003"/>
                  <a:pt x="8058" y="893"/>
                </a:cubicBezTo>
                <a:close/>
                <a:moveTo>
                  <a:pt x="3308" y="4765"/>
                </a:moveTo>
                <a:lnTo>
                  <a:pt x="3308" y="4765"/>
                </a:lnTo>
                <a:cubicBezTo>
                  <a:pt x="3089" y="5109"/>
                  <a:pt x="2901" y="5470"/>
                  <a:pt x="2728" y="5862"/>
                </a:cubicBezTo>
                <a:cubicBezTo>
                  <a:pt x="2681" y="5987"/>
                  <a:pt x="2728" y="6097"/>
                  <a:pt x="2807" y="6160"/>
                </a:cubicBezTo>
                <a:cubicBezTo>
                  <a:pt x="2258" y="7147"/>
                  <a:pt x="1866" y="8197"/>
                  <a:pt x="1615" y="9310"/>
                </a:cubicBezTo>
                <a:cubicBezTo>
                  <a:pt x="1757" y="8135"/>
                  <a:pt x="2101" y="6975"/>
                  <a:pt x="2650" y="5893"/>
                </a:cubicBezTo>
                <a:cubicBezTo>
                  <a:pt x="2854" y="5501"/>
                  <a:pt x="3073" y="5125"/>
                  <a:pt x="3308" y="4765"/>
                </a:cubicBezTo>
                <a:close/>
                <a:moveTo>
                  <a:pt x="11800" y="859"/>
                </a:moveTo>
                <a:cubicBezTo>
                  <a:pt x="11994" y="859"/>
                  <a:pt x="12188" y="865"/>
                  <a:pt x="12384" y="877"/>
                </a:cubicBezTo>
                <a:cubicBezTo>
                  <a:pt x="13058" y="1050"/>
                  <a:pt x="13716" y="1301"/>
                  <a:pt x="14343" y="1583"/>
                </a:cubicBezTo>
                <a:cubicBezTo>
                  <a:pt x="18277" y="3370"/>
                  <a:pt x="21224" y="7225"/>
                  <a:pt x="20926" y="11677"/>
                </a:cubicBezTo>
                <a:cubicBezTo>
                  <a:pt x="20660" y="15878"/>
                  <a:pt x="17321" y="19216"/>
                  <a:pt x="13246" y="19953"/>
                </a:cubicBezTo>
                <a:cubicBezTo>
                  <a:pt x="12687" y="20053"/>
                  <a:pt x="12113" y="20102"/>
                  <a:pt x="11532" y="20102"/>
                </a:cubicBezTo>
                <a:cubicBezTo>
                  <a:pt x="7010" y="20102"/>
                  <a:pt x="2125" y="17147"/>
                  <a:pt x="1819" y="12382"/>
                </a:cubicBezTo>
                <a:cubicBezTo>
                  <a:pt x="1584" y="8605"/>
                  <a:pt x="3387" y="5000"/>
                  <a:pt x="6255" y="2648"/>
                </a:cubicBezTo>
                <a:cubicBezTo>
                  <a:pt x="7871" y="1519"/>
                  <a:pt x="9787" y="859"/>
                  <a:pt x="11800" y="859"/>
                </a:cubicBezTo>
                <a:close/>
                <a:moveTo>
                  <a:pt x="17180" y="2554"/>
                </a:moveTo>
                <a:lnTo>
                  <a:pt x="17180" y="2554"/>
                </a:lnTo>
                <a:cubicBezTo>
                  <a:pt x="19421" y="4075"/>
                  <a:pt x="21052" y="6473"/>
                  <a:pt x="21553" y="9185"/>
                </a:cubicBezTo>
                <a:cubicBezTo>
                  <a:pt x="22353" y="13432"/>
                  <a:pt x="20597" y="18433"/>
                  <a:pt x="16569" y="20408"/>
                </a:cubicBezTo>
                <a:cubicBezTo>
                  <a:pt x="15195" y="21083"/>
                  <a:pt x="13704" y="21403"/>
                  <a:pt x="12215" y="21403"/>
                </a:cubicBezTo>
                <a:cubicBezTo>
                  <a:pt x="9489" y="21403"/>
                  <a:pt x="6768" y="20333"/>
                  <a:pt x="4782" y="18417"/>
                </a:cubicBezTo>
                <a:lnTo>
                  <a:pt x="4782" y="18417"/>
                </a:lnTo>
                <a:cubicBezTo>
                  <a:pt x="6427" y="19608"/>
                  <a:pt x="8371" y="20376"/>
                  <a:pt x="10377" y="20627"/>
                </a:cubicBezTo>
                <a:cubicBezTo>
                  <a:pt x="10793" y="20678"/>
                  <a:pt x="11210" y="20704"/>
                  <a:pt x="11626" y="20704"/>
                </a:cubicBezTo>
                <a:cubicBezTo>
                  <a:pt x="15519" y="20704"/>
                  <a:pt x="19353" y="18495"/>
                  <a:pt x="20911" y="14827"/>
                </a:cubicBezTo>
                <a:cubicBezTo>
                  <a:pt x="22807" y="10407"/>
                  <a:pt x="20863" y="5360"/>
                  <a:pt x="17180" y="2554"/>
                </a:cubicBezTo>
                <a:close/>
                <a:moveTo>
                  <a:pt x="10194" y="1"/>
                </a:moveTo>
                <a:cubicBezTo>
                  <a:pt x="8004" y="1"/>
                  <a:pt x="6046" y="970"/>
                  <a:pt x="4437" y="2507"/>
                </a:cubicBezTo>
                <a:cubicBezTo>
                  <a:pt x="1083" y="5752"/>
                  <a:pt x="1" y="10862"/>
                  <a:pt x="1819" y="15157"/>
                </a:cubicBezTo>
                <a:cubicBezTo>
                  <a:pt x="3597" y="19333"/>
                  <a:pt x="7747" y="22098"/>
                  <a:pt x="12229" y="22098"/>
                </a:cubicBezTo>
                <a:cubicBezTo>
                  <a:pt x="12608" y="22098"/>
                  <a:pt x="12989" y="22078"/>
                  <a:pt x="13371" y="22038"/>
                </a:cubicBezTo>
                <a:cubicBezTo>
                  <a:pt x="18262" y="21520"/>
                  <a:pt x="21741" y="17617"/>
                  <a:pt x="22368" y="12852"/>
                </a:cubicBezTo>
                <a:cubicBezTo>
                  <a:pt x="23042" y="7680"/>
                  <a:pt x="20190" y="2648"/>
                  <a:pt x="15268" y="815"/>
                </a:cubicBezTo>
                <a:cubicBezTo>
                  <a:pt x="14218" y="423"/>
                  <a:pt x="13120" y="219"/>
                  <a:pt x="12008" y="203"/>
                </a:cubicBezTo>
                <a:cubicBezTo>
                  <a:pt x="11631" y="125"/>
                  <a:pt x="11255" y="62"/>
                  <a:pt x="10863" y="31"/>
                </a:cubicBezTo>
                <a:cubicBezTo>
                  <a:pt x="10638" y="11"/>
                  <a:pt x="10415" y="1"/>
                  <a:pt x="10194" y="1"/>
                </a:cubicBezTo>
                <a:close/>
              </a:path>
            </a:pathLst>
          </a:custGeom>
          <a:solidFill>
            <a:srgbClr val="FCC5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28"/>
          <p:cNvSpPr txBox="1"/>
          <p:nvPr/>
        </p:nvSpPr>
        <p:spPr>
          <a:xfrm>
            <a:off x="455700" y="4371025"/>
            <a:ext cx="2002800" cy="6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Access directly from the Bingham homepage</a:t>
            </a:r>
            <a:endParaRPr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542" name="Google Shape;542;p28"/>
          <p:cNvGrpSpPr/>
          <p:nvPr/>
        </p:nvGrpSpPr>
        <p:grpSpPr>
          <a:xfrm rot="1453147">
            <a:off x="7797791" y="358671"/>
            <a:ext cx="536856" cy="510952"/>
            <a:chOff x="2737971" y="3860000"/>
            <a:chExt cx="1611069" cy="921924"/>
          </a:xfrm>
        </p:grpSpPr>
        <p:grpSp>
          <p:nvGrpSpPr>
            <p:cNvPr id="543" name="Google Shape;543;p28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544" name="Google Shape;544;p28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" name="Google Shape;545;p28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" name="Google Shape;546;p28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28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28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28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0" name="Google Shape;550;p28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28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28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28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28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" name="Google Shape;555;p28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" name="Google Shape;556;p28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" name="Google Shape;557;p28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58" name="Google Shape;558;p28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" name="Google Shape;563;p29"/>
          <p:cNvGrpSpPr/>
          <p:nvPr/>
        </p:nvGrpSpPr>
        <p:grpSpPr>
          <a:xfrm rot="1467057">
            <a:off x="-2018018" y="3124349"/>
            <a:ext cx="6520429" cy="3686276"/>
            <a:chOff x="-2979150" y="-1440600"/>
            <a:chExt cx="7398293" cy="4287738"/>
          </a:xfrm>
        </p:grpSpPr>
        <p:sp>
          <p:nvSpPr>
            <p:cNvPr id="564" name="Google Shape;564;p29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29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6" name="Google Shape;566;p29"/>
          <p:cNvSpPr txBox="1"/>
          <p:nvPr/>
        </p:nvSpPr>
        <p:spPr>
          <a:xfrm>
            <a:off x="260550" y="298700"/>
            <a:ext cx="6419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6D9EEB"/>
                </a:solidFill>
                <a:latin typeface="Secular One"/>
                <a:ea typeface="Secular One"/>
                <a:cs typeface="Secular One"/>
                <a:sym typeface="Secular One"/>
              </a:rPr>
              <a:t>PARCHMENT ACCESS</a:t>
            </a:r>
            <a:endParaRPr b="1">
              <a:solidFill>
                <a:srgbClr val="6D9EEB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pic>
        <p:nvPicPr>
          <p:cNvPr id="567" name="Google Shape;5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025" y="252600"/>
            <a:ext cx="3579325" cy="46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68" name="Google Shape;568;p29"/>
          <p:cNvSpPr txBox="1"/>
          <p:nvPr/>
        </p:nvSpPr>
        <p:spPr>
          <a:xfrm>
            <a:off x="2353375" y="3453100"/>
            <a:ext cx="2464500" cy="651900"/>
          </a:xfrm>
          <a:prstGeom prst="rect">
            <a:avLst/>
          </a:prstGeom>
          <a:solidFill>
            <a:srgbClr val="FFFBF0"/>
          </a:solidFill>
          <a:ln cap="flat" cmpd="sng" w="19050">
            <a:solidFill>
              <a:srgbClr val="D552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000000"/>
                </a:solidFill>
                <a:latin typeface="Catamaran"/>
                <a:ea typeface="Catamaran"/>
                <a:cs typeface="Catamaran"/>
                <a:sym typeface="Catamaran"/>
              </a:rPr>
              <a:t>Enter your individual code here (the one being emailed to you).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569" name="Google Shape;569;p29"/>
          <p:cNvSpPr/>
          <p:nvPr/>
        </p:nvSpPr>
        <p:spPr>
          <a:xfrm rot="5400000">
            <a:off x="4869825" y="3309400"/>
            <a:ext cx="214500" cy="501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C8B60"/>
          </a:solidFill>
          <a:ln cap="flat" cmpd="sng" w="9525">
            <a:solidFill>
              <a:srgbClr val="FC8B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29"/>
          <p:cNvSpPr txBox="1"/>
          <p:nvPr/>
        </p:nvSpPr>
        <p:spPr>
          <a:xfrm flipH="1">
            <a:off x="311625" y="994475"/>
            <a:ext cx="4414500" cy="3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Follow these instructions to access Parchment.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3020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●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If you’ve already created an account and don’t remember your password, you can reset it. Do not create a duplicate account.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●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Parents should not create the account.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●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Use your </a:t>
            </a:r>
            <a:r>
              <a:rPr lang="en" sz="1600" u="sng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personal</a:t>
            </a: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 email address.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grpSp>
        <p:nvGrpSpPr>
          <p:cNvPr id="571" name="Google Shape;571;p29"/>
          <p:cNvGrpSpPr/>
          <p:nvPr/>
        </p:nvGrpSpPr>
        <p:grpSpPr>
          <a:xfrm rot="-915488">
            <a:off x="1727816" y="4565182"/>
            <a:ext cx="536884" cy="510937"/>
            <a:chOff x="2737971" y="3860000"/>
            <a:chExt cx="1611069" cy="921924"/>
          </a:xfrm>
        </p:grpSpPr>
        <p:grpSp>
          <p:nvGrpSpPr>
            <p:cNvPr id="572" name="Google Shape;572;p29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573" name="Google Shape;573;p29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" name="Google Shape;574;p29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29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29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29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29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9" name="Google Shape;579;p29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0" name="Google Shape;580;p29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1" name="Google Shape;581;p29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2" name="Google Shape;582;p29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" name="Google Shape;583;p29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29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" name="Google Shape;585;p29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" name="Google Shape;586;p29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87" name="Google Shape;587;p29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30"/>
          <p:cNvSpPr txBox="1"/>
          <p:nvPr/>
        </p:nvSpPr>
        <p:spPr>
          <a:xfrm>
            <a:off x="344350" y="244300"/>
            <a:ext cx="4348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11">
                <a:solidFill>
                  <a:srgbClr val="93C47D"/>
                </a:solidFill>
                <a:latin typeface="Secular One"/>
                <a:ea typeface="Secular One"/>
                <a:cs typeface="Secular One"/>
                <a:sym typeface="Secular One"/>
              </a:rPr>
              <a:t>SCHOLARSHIPS</a:t>
            </a:r>
            <a:endParaRPr b="1" sz="2811">
              <a:solidFill>
                <a:srgbClr val="93C47D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593" name="Google Shape;593;p30"/>
          <p:cNvSpPr txBox="1"/>
          <p:nvPr/>
        </p:nvSpPr>
        <p:spPr>
          <a:xfrm>
            <a:off x="311700" y="679225"/>
            <a:ext cx="4622700" cy="27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401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60"/>
              <a:buFont typeface="Catamaran"/>
              <a:buChar char="●"/>
            </a:pPr>
            <a:r>
              <a:rPr lang="en" sz="166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Find scholarships on the </a:t>
            </a:r>
            <a:r>
              <a:rPr lang="en" sz="1660" u="sng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Bingham counseling website</a:t>
            </a:r>
            <a:endParaRPr sz="166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3401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60"/>
              <a:buFont typeface="Catamaran"/>
              <a:buChar char="●"/>
            </a:pPr>
            <a:r>
              <a:rPr lang="en" sz="166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Upcoming Scholarships are published monthly in the counseling newsletter.</a:t>
            </a:r>
            <a:endParaRPr sz="166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3401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60"/>
              <a:buFont typeface="Catamaran"/>
              <a:buChar char="●"/>
            </a:pPr>
            <a:r>
              <a:rPr lang="en" sz="166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Sign up to get scholarship reminders through Remind 101 by sending a text to 81010 with the code that corresponds with your last name</a:t>
            </a:r>
            <a:endParaRPr sz="166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66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712">
              <a:solidFill>
                <a:srgbClr val="000000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594" name="Google Shape;594;p30"/>
          <p:cNvSpPr txBox="1"/>
          <p:nvPr/>
        </p:nvSpPr>
        <p:spPr>
          <a:xfrm>
            <a:off x="4832425" y="3294450"/>
            <a:ext cx="4305000" cy="15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401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60"/>
              <a:buFont typeface="Catamaran"/>
              <a:buChar char="●"/>
            </a:pPr>
            <a:r>
              <a:rPr lang="en" sz="166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How much did last year's seniors earn? </a:t>
            </a:r>
            <a:endParaRPr sz="166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3401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60"/>
              <a:buFont typeface="Catamaran"/>
              <a:buChar char="●"/>
            </a:pPr>
            <a:r>
              <a:rPr lang="en" sz="166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Is there a limit on scholarships?</a:t>
            </a:r>
            <a:endParaRPr sz="166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3401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660"/>
              <a:buFont typeface="Catamaran"/>
              <a:buChar char="●"/>
            </a:pPr>
            <a:r>
              <a:rPr lang="en" sz="166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90% of scholarships come directly from the university or college</a:t>
            </a:r>
            <a:endParaRPr sz="166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grpSp>
        <p:nvGrpSpPr>
          <p:cNvPr id="595" name="Google Shape;595;p30"/>
          <p:cNvGrpSpPr/>
          <p:nvPr/>
        </p:nvGrpSpPr>
        <p:grpSpPr>
          <a:xfrm rot="2859532">
            <a:off x="4231417" y="-414001"/>
            <a:ext cx="7397816" cy="4287461"/>
            <a:chOff x="-2979150" y="-1440600"/>
            <a:chExt cx="7398293" cy="4287738"/>
          </a:xfrm>
        </p:grpSpPr>
        <p:sp>
          <p:nvSpPr>
            <p:cNvPr id="596" name="Google Shape;596;p30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30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8" name="Google Shape;598;p30"/>
          <p:cNvSpPr/>
          <p:nvPr/>
        </p:nvSpPr>
        <p:spPr>
          <a:xfrm rot="2430670">
            <a:off x="5607946" y="349041"/>
            <a:ext cx="393013" cy="393013"/>
          </a:xfrm>
          <a:prstGeom prst="teardrop">
            <a:avLst>
              <a:gd fmla="val 10000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30"/>
          <p:cNvSpPr/>
          <p:nvPr/>
        </p:nvSpPr>
        <p:spPr>
          <a:xfrm>
            <a:off x="5671879" y="432326"/>
            <a:ext cx="265116" cy="226424"/>
          </a:xfrm>
          <a:custGeom>
            <a:rect b="b" l="l" r="r" t="t"/>
            <a:pathLst>
              <a:path extrusionOk="0" h="9097" w="9098">
                <a:moveTo>
                  <a:pt x="4549" y="0"/>
                </a:moveTo>
                <a:cubicBezTo>
                  <a:pt x="2037" y="0"/>
                  <a:pt x="1" y="2036"/>
                  <a:pt x="1" y="4548"/>
                </a:cubicBezTo>
                <a:cubicBezTo>
                  <a:pt x="1" y="7060"/>
                  <a:pt x="2037" y="9096"/>
                  <a:pt x="4549" y="9096"/>
                </a:cubicBezTo>
                <a:cubicBezTo>
                  <a:pt x="7061" y="9096"/>
                  <a:pt x="9097" y="7060"/>
                  <a:pt x="9097" y="4548"/>
                </a:cubicBezTo>
                <a:cubicBezTo>
                  <a:pt x="9097" y="2036"/>
                  <a:pt x="7061" y="0"/>
                  <a:pt x="454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Secular One"/>
                <a:ea typeface="Secular One"/>
                <a:cs typeface="Secular One"/>
                <a:sym typeface="Secular One"/>
              </a:rPr>
              <a:t>4</a:t>
            </a:r>
            <a:endParaRPr sz="2000">
              <a:latin typeface="Secular One"/>
              <a:ea typeface="Secular One"/>
              <a:cs typeface="Secular One"/>
              <a:sym typeface="Secular One"/>
            </a:endParaRPr>
          </a:p>
        </p:txBody>
      </p:sp>
      <p:pic>
        <p:nvPicPr>
          <p:cNvPr id="600" name="Google Shape;600;p30"/>
          <p:cNvPicPr preferRelativeResize="0"/>
          <p:nvPr/>
        </p:nvPicPr>
        <p:blipFill rotWithShape="1">
          <a:blip r:embed="rId4">
            <a:alphaModFix/>
          </a:blip>
          <a:srcRect b="3250" l="6594" r="7094" t="0"/>
          <a:stretch/>
        </p:blipFill>
        <p:spPr>
          <a:xfrm>
            <a:off x="5316975" y="2027250"/>
            <a:ext cx="974931" cy="1219275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01" name="Google Shape;601;p30"/>
          <p:cNvSpPr txBox="1"/>
          <p:nvPr/>
        </p:nvSpPr>
        <p:spPr>
          <a:xfrm>
            <a:off x="6431000" y="2044238"/>
            <a:ext cx="13542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rgbClr val="FC6460"/>
                </a:solidFill>
                <a:latin typeface="Proxima Nova"/>
                <a:ea typeface="Proxima Nova"/>
                <a:cs typeface="Proxima Nova"/>
                <a:sym typeface="Proxima Nova"/>
              </a:rPr>
              <a:t>Click </a:t>
            </a:r>
            <a:r>
              <a:rPr lang="en" sz="1600" u="sng">
                <a:solidFill>
                  <a:schemeClr val="accent6"/>
                </a:solidFill>
                <a:latin typeface="Proxima Nova"/>
                <a:ea typeface="Proxima Nova"/>
                <a:cs typeface="Proxima Nova"/>
                <a:sym typeface="Proxima Nov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1600">
                <a:solidFill>
                  <a:srgbClr val="FC646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sz="1600">
                <a:solidFill>
                  <a:srgbClr val="FC6460"/>
                </a:solidFill>
                <a:latin typeface="Proxima Nova"/>
                <a:ea typeface="Proxima Nova"/>
                <a:cs typeface="Proxima Nova"/>
                <a:sym typeface="Proxima Nova"/>
              </a:rPr>
              <a:t>to sign up to see Mrs. Bronson</a:t>
            </a:r>
            <a:endParaRPr sz="1800">
              <a:solidFill>
                <a:srgbClr val="FC64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2" name="Google Shape;602;p30"/>
          <p:cNvSpPr txBox="1"/>
          <p:nvPr/>
        </p:nvSpPr>
        <p:spPr>
          <a:xfrm>
            <a:off x="908100" y="3268350"/>
            <a:ext cx="37302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Seniors Remind 101(class code by last name)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 - C @2025bhsr1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 - G @2025bhsr2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 - J @2025bhsr3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K - M @2025bhsr4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 - R @ 2025bhsr5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 - Z @2025bhsr6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03" name="Google Shape;603;p30"/>
          <p:cNvGrpSpPr/>
          <p:nvPr/>
        </p:nvGrpSpPr>
        <p:grpSpPr>
          <a:xfrm rot="314638">
            <a:off x="7463608" y="1120273"/>
            <a:ext cx="1096410" cy="689644"/>
            <a:chOff x="2737971" y="3860000"/>
            <a:chExt cx="1611069" cy="921924"/>
          </a:xfrm>
        </p:grpSpPr>
        <p:sp>
          <p:nvSpPr>
            <p:cNvPr id="604" name="Google Shape;604;p30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Bevan"/>
                  <a:ea typeface="Bevan"/>
                  <a:cs typeface="Bevan"/>
                  <a:sym typeface="Bevan"/>
                </a:rPr>
                <a:t>B</a:t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  <p:grpSp>
          <p:nvGrpSpPr>
            <p:cNvPr id="605" name="Google Shape;605;p30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606" name="Google Shape;606;p30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7" name="Google Shape;607;p30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8" name="Google Shape;608;p30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9" name="Google Shape;609;p30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" name="Google Shape;610;p30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" name="Google Shape;611;p30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" name="Google Shape;612;p30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30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4" name="Google Shape;614;p30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30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6" name="Google Shape;616;p30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7" name="Google Shape;617;p30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8" name="Google Shape;618;p30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9" name="Google Shape;619;p30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20" name="Google Shape;620;p30"/>
          <p:cNvSpPr txBox="1"/>
          <p:nvPr/>
        </p:nvSpPr>
        <p:spPr>
          <a:xfrm>
            <a:off x="6234275" y="211650"/>
            <a:ext cx="1071600" cy="8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Paying for College</a:t>
            </a:r>
            <a:endParaRPr i="1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DFDFD"/>
                </a:solidFill>
                <a:latin typeface="Actor"/>
                <a:ea typeface="Actor"/>
                <a:cs typeface="Actor"/>
                <a:sym typeface="Actor"/>
              </a:rPr>
              <a:t>“Travel Budget”</a:t>
            </a:r>
            <a:endParaRPr i="1" sz="4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1"/>
          <p:cNvSpPr txBox="1"/>
          <p:nvPr/>
        </p:nvSpPr>
        <p:spPr>
          <a:xfrm>
            <a:off x="273925" y="127225"/>
            <a:ext cx="630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626" name="Google Shape;626;p31"/>
          <p:cNvSpPr txBox="1"/>
          <p:nvPr/>
        </p:nvSpPr>
        <p:spPr>
          <a:xfrm>
            <a:off x="1825100" y="174150"/>
            <a:ext cx="7318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C8B60"/>
                </a:solidFill>
                <a:latin typeface="Secular One"/>
                <a:ea typeface="Secular One"/>
                <a:cs typeface="Secular One"/>
                <a:sym typeface="Secular One"/>
              </a:rPr>
              <a:t>INDEX SCORES</a:t>
            </a:r>
            <a:endParaRPr b="1" sz="3000">
              <a:solidFill>
                <a:srgbClr val="FC8B60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grpSp>
        <p:nvGrpSpPr>
          <p:cNvPr id="627" name="Google Shape;627;p31"/>
          <p:cNvGrpSpPr/>
          <p:nvPr/>
        </p:nvGrpSpPr>
        <p:grpSpPr>
          <a:xfrm rot="9318995">
            <a:off x="-2707073" y="-242532"/>
            <a:ext cx="6519506" cy="3686164"/>
            <a:chOff x="-2979150" y="-1440600"/>
            <a:chExt cx="7398293" cy="4287738"/>
          </a:xfrm>
        </p:grpSpPr>
        <p:sp>
          <p:nvSpPr>
            <p:cNvPr id="628" name="Google Shape;628;p31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31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0" name="Google Shape;630;p31"/>
          <p:cNvSpPr txBox="1"/>
          <p:nvPr/>
        </p:nvSpPr>
        <p:spPr>
          <a:xfrm>
            <a:off x="755850" y="1081050"/>
            <a:ext cx="2878500" cy="14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Not all schools publish their index.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Schools that do publish: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FCC560"/>
                </a:solidFill>
                <a:latin typeface="Catamaran"/>
                <a:ea typeface="Catamaran"/>
                <a:cs typeface="Catamaran"/>
                <a:sym typeface="Catamar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Utah Tech</a:t>
            </a:r>
            <a:r>
              <a:rPr lang="en" sz="1800">
                <a:solidFill>
                  <a:srgbClr val="FCC560"/>
                </a:solidFill>
                <a:latin typeface="Catamaran"/>
                <a:ea typeface="Catamaran"/>
                <a:cs typeface="Catamaran"/>
                <a:sym typeface="Catamaran"/>
              </a:rPr>
              <a:t>, </a:t>
            </a:r>
            <a:r>
              <a:rPr lang="en" sz="1800" u="sng">
                <a:solidFill>
                  <a:srgbClr val="FCC560"/>
                </a:solidFill>
                <a:latin typeface="Catamaran"/>
                <a:ea typeface="Catamaran"/>
                <a:cs typeface="Catamaran"/>
                <a:sym typeface="Catamar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Snow College</a:t>
            </a:r>
            <a:r>
              <a:rPr lang="en" sz="1800">
                <a:solidFill>
                  <a:srgbClr val="FCC560"/>
                </a:solidFill>
                <a:latin typeface="Catamaran"/>
                <a:ea typeface="Catamaran"/>
                <a:cs typeface="Catamaran"/>
                <a:sym typeface="Catamaran"/>
              </a:rPr>
              <a:t>, </a:t>
            </a:r>
            <a:r>
              <a:rPr lang="en" sz="1800" u="sng">
                <a:solidFill>
                  <a:schemeClr val="accent5"/>
                </a:solidFill>
                <a:latin typeface="Catamaran"/>
                <a:ea typeface="Catamaran"/>
                <a:cs typeface="Catamaran"/>
                <a:sym typeface="Catamar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Utah State</a:t>
            </a:r>
            <a:r>
              <a:rPr lang="en" sz="1800">
                <a:solidFill>
                  <a:schemeClr val="accent5"/>
                </a:solidFill>
                <a:latin typeface="Catamaran"/>
                <a:ea typeface="Catamaran"/>
                <a:cs typeface="Catamaran"/>
                <a:sym typeface="Catamaran"/>
              </a:rPr>
              <a:t>,</a:t>
            </a:r>
            <a:r>
              <a:rPr lang="en" sz="1800">
                <a:solidFill>
                  <a:srgbClr val="FCC560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n" sz="1800" u="sng">
                <a:solidFill>
                  <a:schemeClr val="accent5"/>
                </a:solidFill>
                <a:latin typeface="Catamaran"/>
                <a:ea typeface="Catamaran"/>
                <a:cs typeface="Catamaran"/>
                <a:sym typeface="Catamaran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Southern Utah</a:t>
            </a:r>
            <a:r>
              <a:rPr lang="en" sz="1800">
                <a:solidFill>
                  <a:srgbClr val="FCC560"/>
                </a:solidFill>
                <a:latin typeface="Catamaran"/>
                <a:ea typeface="Catamaran"/>
                <a:cs typeface="Catamaran"/>
                <a:sym typeface="Catamaran"/>
              </a:rPr>
              <a:t>, </a:t>
            </a:r>
            <a:r>
              <a:rPr lang="en" sz="1800" u="sng">
                <a:solidFill>
                  <a:schemeClr val="accent5"/>
                </a:solidFill>
                <a:latin typeface="Catamaran"/>
                <a:ea typeface="Catamaran"/>
                <a:cs typeface="Catamaran"/>
                <a:sym typeface="Catamaran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Utah Valley</a:t>
            </a:r>
            <a:r>
              <a:rPr lang="en" sz="1800" u="sng">
                <a:solidFill>
                  <a:schemeClr val="hlink"/>
                </a:solidFill>
                <a:latin typeface="Catamaran"/>
                <a:ea typeface="Catamaran"/>
                <a:cs typeface="Catamaran"/>
                <a:sym typeface="Catamaran"/>
                <a:hlinkClick r:id="rId8"/>
              </a:rPr>
              <a:t> </a:t>
            </a: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and</a:t>
            </a:r>
            <a:r>
              <a:rPr lang="en" sz="1800">
                <a:solidFill>
                  <a:srgbClr val="FCC560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n" sz="1800" u="sng">
                <a:solidFill>
                  <a:srgbClr val="FCC560"/>
                </a:solidFill>
                <a:latin typeface="Catamaran"/>
                <a:ea typeface="Catamaran"/>
                <a:cs typeface="Catamaran"/>
                <a:sym typeface="Catamaran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Weber</a:t>
            </a:r>
            <a:r>
              <a:rPr lang="en" sz="1800">
                <a:solidFill>
                  <a:srgbClr val="FCC560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endParaRPr sz="1800">
              <a:solidFill>
                <a:srgbClr val="FCC56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Index charts are found on the institution’s website, as well as the links above.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631" name="Google Shape;631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23850" y="2571750"/>
            <a:ext cx="3773174" cy="2315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2" name="Google Shape;632;p31"/>
          <p:cNvGrpSpPr/>
          <p:nvPr/>
        </p:nvGrpSpPr>
        <p:grpSpPr>
          <a:xfrm rot="-2466400">
            <a:off x="493947" y="195219"/>
            <a:ext cx="536890" cy="510965"/>
            <a:chOff x="2737971" y="3860000"/>
            <a:chExt cx="1611069" cy="921924"/>
          </a:xfrm>
        </p:grpSpPr>
        <p:grpSp>
          <p:nvGrpSpPr>
            <p:cNvPr id="633" name="Google Shape;633;p31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634" name="Google Shape;634;p31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31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31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7" name="Google Shape;637;p31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8" name="Google Shape;638;p31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9" name="Google Shape;639;p31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0" name="Google Shape;640;p31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1" name="Google Shape;641;p31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2" name="Google Shape;642;p31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3" name="Google Shape;643;p31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4" name="Google Shape;644;p31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5" name="Google Shape;645;p31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6" name="Google Shape;646;p31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7" name="Google Shape;647;p31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48" name="Google Shape;648;p31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  <p:pic>
        <p:nvPicPr>
          <p:cNvPr id="649" name="Google Shape;649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872325" y="820650"/>
            <a:ext cx="3597976" cy="29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659625" y="209775"/>
            <a:ext cx="3375874" cy="268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" name="Google Shape;655;p32"/>
          <p:cNvGrpSpPr/>
          <p:nvPr/>
        </p:nvGrpSpPr>
        <p:grpSpPr>
          <a:xfrm rot="4648483">
            <a:off x="-2243654" y="1528637"/>
            <a:ext cx="6519165" cy="3686288"/>
            <a:chOff x="-2979150" y="-1440600"/>
            <a:chExt cx="7398293" cy="4287738"/>
          </a:xfrm>
        </p:grpSpPr>
        <p:sp>
          <p:nvSpPr>
            <p:cNvPr id="656" name="Google Shape;656;p32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32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8" name="Google Shape;658;p32"/>
          <p:cNvSpPr txBox="1"/>
          <p:nvPr/>
        </p:nvSpPr>
        <p:spPr>
          <a:xfrm>
            <a:off x="273925" y="127225"/>
            <a:ext cx="630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659" name="Google Shape;659;p32"/>
          <p:cNvSpPr txBox="1"/>
          <p:nvPr/>
        </p:nvSpPr>
        <p:spPr>
          <a:xfrm>
            <a:off x="167425" y="127225"/>
            <a:ext cx="30000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CC560"/>
                </a:solidFill>
                <a:latin typeface="Secular One"/>
                <a:ea typeface="Secular One"/>
                <a:cs typeface="Secular One"/>
                <a:sym typeface="Secular One"/>
              </a:rPr>
              <a:t>FAFSA</a:t>
            </a:r>
            <a:endParaRPr b="1" sz="3000">
              <a:solidFill>
                <a:srgbClr val="FCC560"/>
              </a:solidFill>
              <a:latin typeface="Secular One"/>
              <a:ea typeface="Secular One"/>
              <a:cs typeface="Secular One"/>
              <a:sym typeface="Secular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Secular One"/>
                <a:ea typeface="Secular One"/>
                <a:cs typeface="Secular One"/>
                <a:sym typeface="Secular One"/>
              </a:rPr>
              <a:t>(Free Application for Federal Student Aid)</a:t>
            </a:r>
            <a:endParaRPr sz="1600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660" name="Google Shape;660;p32"/>
          <p:cNvSpPr txBox="1"/>
          <p:nvPr/>
        </p:nvSpPr>
        <p:spPr>
          <a:xfrm>
            <a:off x="3330625" y="426475"/>
            <a:ext cx="5963400" cy="4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What is FAFSA?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C8B60"/>
              </a:buClr>
              <a:buSzPts val="1800"/>
              <a:buFont typeface="Actor"/>
              <a:buChar char="○"/>
            </a:pPr>
            <a:r>
              <a:rPr lang="en" sz="1800" u="sng">
                <a:solidFill>
                  <a:srgbClr val="FC8B60"/>
                </a:solidFill>
                <a:latin typeface="Actor"/>
                <a:ea typeface="Actor"/>
                <a:cs typeface="Actor"/>
                <a:sym typeface="Acto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 Application for Federal Student Aide</a:t>
            </a:r>
            <a:endParaRPr sz="1800">
              <a:solidFill>
                <a:srgbClr val="FC8B60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Why should you file the FAFSA?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○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Required for many scholarships (ex. Opportunity Scholarship)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○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Often incorporated as part of the admissions process 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302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ctor"/>
              <a:buChar char="○"/>
            </a:pPr>
            <a:r>
              <a:rPr lang="en" sz="16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Grants, Work Study, Loans</a:t>
            </a:r>
            <a:endParaRPr sz="16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How long does it take to fill out the FAFSA? 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○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45 - 60 minutes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When does FAFSA open? 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○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December 1st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What if my parents “make too much money?”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○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Still complete for scholarship awards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C8B60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661" name="Google Shape;661;p32"/>
          <p:cNvSpPr txBox="1"/>
          <p:nvPr/>
        </p:nvSpPr>
        <p:spPr>
          <a:xfrm>
            <a:off x="622275" y="1359800"/>
            <a:ext cx="23919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Apply now for your Studentaid number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 u="sng">
                <a:solidFill>
                  <a:schemeClr val="accent5"/>
                </a:solidFill>
                <a:latin typeface="Actor"/>
                <a:ea typeface="Actor"/>
                <a:cs typeface="Actor"/>
                <a:sym typeface="Acto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Studentaid.gov</a:t>
            </a:r>
            <a:endParaRPr sz="18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2" name="Google Shape;662;p32">
            <a:hlinkClick/>
          </p:cNvPr>
          <p:cNvSpPr/>
          <p:nvPr/>
        </p:nvSpPr>
        <p:spPr>
          <a:xfrm>
            <a:off x="725700" y="2233362"/>
            <a:ext cx="2214202" cy="759508"/>
          </a:xfrm>
          <a:custGeom>
            <a:rect b="b" l="l" r="r" t="t"/>
            <a:pathLst>
              <a:path extrusionOk="0" h="22098" w="23043">
                <a:moveTo>
                  <a:pt x="8058" y="893"/>
                </a:moveTo>
                <a:lnTo>
                  <a:pt x="8058" y="893"/>
                </a:lnTo>
                <a:cubicBezTo>
                  <a:pt x="6992" y="1301"/>
                  <a:pt x="5989" y="1880"/>
                  <a:pt x="5126" y="2633"/>
                </a:cubicBezTo>
                <a:cubicBezTo>
                  <a:pt x="5691" y="2116"/>
                  <a:pt x="6318" y="1677"/>
                  <a:pt x="6992" y="1316"/>
                </a:cubicBezTo>
                <a:cubicBezTo>
                  <a:pt x="7337" y="1144"/>
                  <a:pt x="7697" y="1003"/>
                  <a:pt x="8058" y="893"/>
                </a:cubicBezTo>
                <a:close/>
                <a:moveTo>
                  <a:pt x="3308" y="4765"/>
                </a:moveTo>
                <a:lnTo>
                  <a:pt x="3308" y="4765"/>
                </a:lnTo>
                <a:cubicBezTo>
                  <a:pt x="3089" y="5109"/>
                  <a:pt x="2901" y="5470"/>
                  <a:pt x="2728" y="5862"/>
                </a:cubicBezTo>
                <a:cubicBezTo>
                  <a:pt x="2681" y="5987"/>
                  <a:pt x="2728" y="6097"/>
                  <a:pt x="2807" y="6160"/>
                </a:cubicBezTo>
                <a:cubicBezTo>
                  <a:pt x="2258" y="7147"/>
                  <a:pt x="1866" y="8197"/>
                  <a:pt x="1615" y="9310"/>
                </a:cubicBezTo>
                <a:cubicBezTo>
                  <a:pt x="1757" y="8135"/>
                  <a:pt x="2101" y="6975"/>
                  <a:pt x="2650" y="5893"/>
                </a:cubicBezTo>
                <a:cubicBezTo>
                  <a:pt x="2854" y="5501"/>
                  <a:pt x="3073" y="5125"/>
                  <a:pt x="3308" y="4765"/>
                </a:cubicBezTo>
                <a:close/>
                <a:moveTo>
                  <a:pt x="11800" y="859"/>
                </a:moveTo>
                <a:cubicBezTo>
                  <a:pt x="11994" y="859"/>
                  <a:pt x="12188" y="865"/>
                  <a:pt x="12384" y="877"/>
                </a:cubicBezTo>
                <a:cubicBezTo>
                  <a:pt x="13058" y="1050"/>
                  <a:pt x="13716" y="1301"/>
                  <a:pt x="14343" y="1583"/>
                </a:cubicBezTo>
                <a:cubicBezTo>
                  <a:pt x="18277" y="3370"/>
                  <a:pt x="21224" y="7225"/>
                  <a:pt x="20926" y="11677"/>
                </a:cubicBezTo>
                <a:cubicBezTo>
                  <a:pt x="20660" y="15878"/>
                  <a:pt x="17321" y="19216"/>
                  <a:pt x="13246" y="19953"/>
                </a:cubicBezTo>
                <a:cubicBezTo>
                  <a:pt x="12687" y="20053"/>
                  <a:pt x="12113" y="20102"/>
                  <a:pt x="11532" y="20102"/>
                </a:cubicBezTo>
                <a:cubicBezTo>
                  <a:pt x="7010" y="20102"/>
                  <a:pt x="2125" y="17147"/>
                  <a:pt x="1819" y="12382"/>
                </a:cubicBezTo>
                <a:cubicBezTo>
                  <a:pt x="1584" y="8605"/>
                  <a:pt x="3387" y="5000"/>
                  <a:pt x="6255" y="2648"/>
                </a:cubicBezTo>
                <a:cubicBezTo>
                  <a:pt x="7871" y="1519"/>
                  <a:pt x="9787" y="859"/>
                  <a:pt x="11800" y="859"/>
                </a:cubicBezTo>
                <a:close/>
                <a:moveTo>
                  <a:pt x="17180" y="2554"/>
                </a:moveTo>
                <a:lnTo>
                  <a:pt x="17180" y="2554"/>
                </a:lnTo>
                <a:cubicBezTo>
                  <a:pt x="19421" y="4075"/>
                  <a:pt x="21052" y="6473"/>
                  <a:pt x="21553" y="9185"/>
                </a:cubicBezTo>
                <a:cubicBezTo>
                  <a:pt x="22353" y="13432"/>
                  <a:pt x="20597" y="18433"/>
                  <a:pt x="16569" y="20408"/>
                </a:cubicBezTo>
                <a:cubicBezTo>
                  <a:pt x="15195" y="21083"/>
                  <a:pt x="13704" y="21403"/>
                  <a:pt x="12215" y="21403"/>
                </a:cubicBezTo>
                <a:cubicBezTo>
                  <a:pt x="9489" y="21403"/>
                  <a:pt x="6768" y="20333"/>
                  <a:pt x="4782" y="18417"/>
                </a:cubicBezTo>
                <a:lnTo>
                  <a:pt x="4782" y="18417"/>
                </a:lnTo>
                <a:cubicBezTo>
                  <a:pt x="6427" y="19608"/>
                  <a:pt x="8371" y="20376"/>
                  <a:pt x="10377" y="20627"/>
                </a:cubicBezTo>
                <a:cubicBezTo>
                  <a:pt x="10793" y="20678"/>
                  <a:pt x="11210" y="20704"/>
                  <a:pt x="11626" y="20704"/>
                </a:cubicBezTo>
                <a:cubicBezTo>
                  <a:pt x="15519" y="20704"/>
                  <a:pt x="19353" y="18495"/>
                  <a:pt x="20911" y="14827"/>
                </a:cubicBezTo>
                <a:cubicBezTo>
                  <a:pt x="22807" y="10407"/>
                  <a:pt x="20863" y="5360"/>
                  <a:pt x="17180" y="2554"/>
                </a:cubicBezTo>
                <a:close/>
                <a:moveTo>
                  <a:pt x="10194" y="1"/>
                </a:moveTo>
                <a:cubicBezTo>
                  <a:pt x="8004" y="1"/>
                  <a:pt x="6046" y="970"/>
                  <a:pt x="4437" y="2507"/>
                </a:cubicBezTo>
                <a:cubicBezTo>
                  <a:pt x="1083" y="5752"/>
                  <a:pt x="1" y="10862"/>
                  <a:pt x="1819" y="15157"/>
                </a:cubicBezTo>
                <a:cubicBezTo>
                  <a:pt x="3597" y="19333"/>
                  <a:pt x="7747" y="22098"/>
                  <a:pt x="12229" y="22098"/>
                </a:cubicBezTo>
                <a:cubicBezTo>
                  <a:pt x="12608" y="22098"/>
                  <a:pt x="12989" y="22078"/>
                  <a:pt x="13371" y="22038"/>
                </a:cubicBezTo>
                <a:cubicBezTo>
                  <a:pt x="18262" y="21520"/>
                  <a:pt x="21741" y="17617"/>
                  <a:pt x="22368" y="12852"/>
                </a:cubicBezTo>
                <a:cubicBezTo>
                  <a:pt x="23042" y="7680"/>
                  <a:pt x="20190" y="2648"/>
                  <a:pt x="15268" y="815"/>
                </a:cubicBezTo>
                <a:cubicBezTo>
                  <a:pt x="14218" y="423"/>
                  <a:pt x="13120" y="219"/>
                  <a:pt x="12008" y="203"/>
                </a:cubicBezTo>
                <a:cubicBezTo>
                  <a:pt x="11631" y="125"/>
                  <a:pt x="11255" y="62"/>
                  <a:pt x="10863" y="31"/>
                </a:cubicBezTo>
                <a:cubicBezTo>
                  <a:pt x="10638" y="11"/>
                  <a:pt x="10415" y="1"/>
                  <a:pt x="10194" y="1"/>
                </a:cubicBezTo>
                <a:close/>
              </a:path>
            </a:pathLst>
          </a:custGeom>
          <a:solidFill>
            <a:srgbClr val="FCC5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32"/>
          <p:cNvSpPr/>
          <p:nvPr/>
        </p:nvSpPr>
        <p:spPr>
          <a:xfrm rot="-3389501">
            <a:off x="791313" y="3186779"/>
            <a:ext cx="708422" cy="599684"/>
          </a:xfrm>
          <a:custGeom>
            <a:rect b="b" l="l" r="r" t="t"/>
            <a:pathLst>
              <a:path extrusionOk="0" h="1918" w="2756">
                <a:moveTo>
                  <a:pt x="1757" y="0"/>
                </a:moveTo>
                <a:cubicBezTo>
                  <a:pt x="1693" y="0"/>
                  <a:pt x="1630" y="25"/>
                  <a:pt x="1580" y="75"/>
                </a:cubicBezTo>
                <a:cubicBezTo>
                  <a:pt x="1479" y="176"/>
                  <a:pt x="1479" y="335"/>
                  <a:pt x="1580" y="436"/>
                </a:cubicBezTo>
                <a:lnTo>
                  <a:pt x="1768" y="623"/>
                </a:lnTo>
                <a:cubicBezTo>
                  <a:pt x="1797" y="652"/>
                  <a:pt x="1775" y="702"/>
                  <a:pt x="1739" y="702"/>
                </a:cubicBezTo>
                <a:lnTo>
                  <a:pt x="253" y="702"/>
                </a:lnTo>
                <a:cubicBezTo>
                  <a:pt x="116" y="702"/>
                  <a:pt x="1" y="818"/>
                  <a:pt x="1" y="962"/>
                </a:cubicBezTo>
                <a:cubicBezTo>
                  <a:pt x="1" y="1099"/>
                  <a:pt x="116" y="1215"/>
                  <a:pt x="253" y="1215"/>
                </a:cubicBezTo>
                <a:lnTo>
                  <a:pt x="1739" y="1215"/>
                </a:lnTo>
                <a:cubicBezTo>
                  <a:pt x="1775" y="1215"/>
                  <a:pt x="1797" y="1265"/>
                  <a:pt x="1768" y="1294"/>
                </a:cubicBezTo>
                <a:lnTo>
                  <a:pt x="1580" y="1481"/>
                </a:lnTo>
                <a:cubicBezTo>
                  <a:pt x="1479" y="1582"/>
                  <a:pt x="1479" y="1741"/>
                  <a:pt x="1580" y="1842"/>
                </a:cubicBezTo>
                <a:cubicBezTo>
                  <a:pt x="1631" y="1892"/>
                  <a:pt x="1696" y="1918"/>
                  <a:pt x="1760" y="1918"/>
                </a:cubicBezTo>
                <a:cubicBezTo>
                  <a:pt x="1825" y="1918"/>
                  <a:pt x="1890" y="1892"/>
                  <a:pt x="1941" y="1842"/>
                </a:cubicBezTo>
                <a:lnTo>
                  <a:pt x="2676" y="1106"/>
                </a:lnTo>
                <a:cubicBezTo>
                  <a:pt x="2756" y="1027"/>
                  <a:pt x="2756" y="897"/>
                  <a:pt x="2676" y="811"/>
                </a:cubicBezTo>
                <a:lnTo>
                  <a:pt x="1941" y="82"/>
                </a:lnTo>
                <a:cubicBezTo>
                  <a:pt x="1889" y="27"/>
                  <a:pt x="1823" y="0"/>
                  <a:pt x="1757" y="0"/>
                </a:cubicBezTo>
                <a:close/>
              </a:path>
            </a:pathLst>
          </a:custGeom>
          <a:solidFill>
            <a:srgbClr val="6D9EEB"/>
          </a:solidFill>
          <a:ln cap="flat" cmpd="sng" w="952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32"/>
          <p:cNvSpPr txBox="1"/>
          <p:nvPr/>
        </p:nvSpPr>
        <p:spPr>
          <a:xfrm>
            <a:off x="559325" y="3770575"/>
            <a:ext cx="913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Start here!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665" name="Google Shape;665;p32"/>
          <p:cNvGrpSpPr/>
          <p:nvPr/>
        </p:nvGrpSpPr>
        <p:grpSpPr>
          <a:xfrm rot="1816426">
            <a:off x="1988486" y="4190290"/>
            <a:ext cx="536882" cy="510941"/>
            <a:chOff x="2737971" y="3860000"/>
            <a:chExt cx="1611069" cy="921924"/>
          </a:xfrm>
        </p:grpSpPr>
        <p:grpSp>
          <p:nvGrpSpPr>
            <p:cNvPr id="666" name="Google Shape;666;p32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667" name="Google Shape;667;p32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8" name="Google Shape;668;p32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9" name="Google Shape;669;p32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0" name="Google Shape;670;p32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1" name="Google Shape;671;p32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2" name="Google Shape;672;p32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3" name="Google Shape;673;p32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4" name="Google Shape;674;p32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5" name="Google Shape;675;p32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6" name="Google Shape;676;p32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7" name="Google Shape;677;p32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8" name="Google Shape;678;p32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9" name="Google Shape;679;p32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0" name="Google Shape;680;p32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81" name="Google Shape;681;p32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  <p:sp>
        <p:nvSpPr>
          <p:cNvPr id="682" name="Google Shape;682;p32"/>
          <p:cNvSpPr txBox="1"/>
          <p:nvPr/>
        </p:nvSpPr>
        <p:spPr>
          <a:xfrm>
            <a:off x="1882000" y="3025750"/>
            <a:ext cx="1598700" cy="9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00"/>
                </a:solidFill>
                <a:latin typeface="Roboto"/>
                <a:ea typeface="Roboto"/>
                <a:cs typeface="Roboto"/>
                <a:sym typeface="Roboto"/>
              </a:rPr>
              <a:t>You will have time during UCAW to apply for this number.</a:t>
            </a:r>
            <a:endParaRPr sz="1200">
              <a:solidFill>
                <a:srgbClr val="FFFF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7" name="Google Shape;687;p33"/>
          <p:cNvGrpSpPr/>
          <p:nvPr/>
        </p:nvGrpSpPr>
        <p:grpSpPr>
          <a:xfrm rot="4648483">
            <a:off x="4820996" y="-133613"/>
            <a:ext cx="6519165" cy="3686288"/>
            <a:chOff x="-2979150" y="-1440600"/>
            <a:chExt cx="7398293" cy="4287738"/>
          </a:xfrm>
        </p:grpSpPr>
        <p:sp>
          <p:nvSpPr>
            <p:cNvPr id="688" name="Google Shape;688;p33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33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0" name="Google Shape;690;p33"/>
          <p:cNvSpPr txBox="1"/>
          <p:nvPr/>
        </p:nvSpPr>
        <p:spPr>
          <a:xfrm>
            <a:off x="273925" y="127225"/>
            <a:ext cx="630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691" name="Google Shape;691;p33"/>
          <p:cNvSpPr txBox="1"/>
          <p:nvPr/>
        </p:nvSpPr>
        <p:spPr>
          <a:xfrm>
            <a:off x="167425" y="1272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CC560"/>
                </a:solidFill>
                <a:latin typeface="Secular One"/>
                <a:ea typeface="Secular One"/>
                <a:cs typeface="Secular One"/>
                <a:sym typeface="Secular One"/>
              </a:rPr>
              <a:t>FAFSA NIGHT</a:t>
            </a:r>
            <a:endParaRPr sz="1600">
              <a:solidFill>
                <a:schemeClr val="lt1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pic>
        <p:nvPicPr>
          <p:cNvPr id="692" name="Google Shape;69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3425" y="3032700"/>
            <a:ext cx="6070001" cy="1941800"/>
          </a:xfrm>
          <a:prstGeom prst="rect">
            <a:avLst/>
          </a:prstGeom>
          <a:noFill/>
          <a:ln cap="flat" cmpd="sng" w="28575">
            <a:solidFill>
              <a:srgbClr val="FC8B6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3" name="Google Shape;693;p33"/>
          <p:cNvSpPr txBox="1"/>
          <p:nvPr/>
        </p:nvSpPr>
        <p:spPr>
          <a:xfrm>
            <a:off x="509250" y="573575"/>
            <a:ext cx="3958200" cy="18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Date: January 14th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Time: 6pm-8pm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Location: Tech Atrium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We’ll have 2-3 college financial aid specialists to help answer questions.</a:t>
            </a:r>
            <a:endParaRPr sz="18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94" name="Google Shape;694;p33"/>
          <p:cNvSpPr txBox="1"/>
          <p:nvPr/>
        </p:nvSpPr>
        <p:spPr>
          <a:xfrm>
            <a:off x="4611375" y="446675"/>
            <a:ext cx="4039800" cy="2435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B5394"/>
                </a:solidFill>
                <a:latin typeface="Catamaran"/>
                <a:ea typeface="Catamaran"/>
                <a:cs typeface="Catamaran"/>
                <a:sym typeface="Catamaran"/>
              </a:rPr>
              <a:t>What will you need?</a:t>
            </a:r>
            <a:endParaRPr sz="2400">
              <a:solidFill>
                <a:srgbClr val="0B539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B539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tamaran"/>
              <a:buChar char="●"/>
            </a:pPr>
            <a:r>
              <a:rPr lang="en" sz="1800">
                <a:solidFill>
                  <a:srgbClr val="0B5394"/>
                </a:solidFill>
                <a:latin typeface="Catamaran"/>
                <a:ea typeface="Catamaran"/>
                <a:cs typeface="Catamaran"/>
                <a:sym typeface="Catamaran"/>
              </a:rPr>
              <a:t>Studentaid # for YOU and YOUR parents</a:t>
            </a:r>
            <a:endParaRPr sz="1800">
              <a:solidFill>
                <a:srgbClr val="0B539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tamaran"/>
              <a:buChar char="●"/>
            </a:pPr>
            <a:r>
              <a:rPr lang="en" sz="1800">
                <a:solidFill>
                  <a:srgbClr val="0B5394"/>
                </a:solidFill>
                <a:latin typeface="Catamaran"/>
                <a:ea typeface="Catamaran"/>
                <a:cs typeface="Catamaran"/>
                <a:sym typeface="Catamaran"/>
              </a:rPr>
              <a:t>Driver’s License</a:t>
            </a:r>
            <a:endParaRPr sz="1800">
              <a:solidFill>
                <a:srgbClr val="0B539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tamaran"/>
              <a:buChar char="●"/>
            </a:pPr>
            <a:r>
              <a:rPr lang="en" sz="1800">
                <a:solidFill>
                  <a:srgbClr val="0B5394"/>
                </a:solidFill>
                <a:latin typeface="Catamaran"/>
                <a:ea typeface="Catamaran"/>
                <a:cs typeface="Catamaran"/>
                <a:sym typeface="Catamaran"/>
              </a:rPr>
              <a:t>Social Security Number</a:t>
            </a:r>
            <a:endParaRPr sz="1800">
              <a:solidFill>
                <a:srgbClr val="0B539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tamaran"/>
              <a:buChar char="●"/>
            </a:pPr>
            <a:r>
              <a:rPr lang="en" sz="1800">
                <a:solidFill>
                  <a:srgbClr val="0B5394"/>
                </a:solidFill>
                <a:latin typeface="Catamaran"/>
                <a:ea typeface="Catamaran"/>
                <a:cs typeface="Catamaran"/>
                <a:sym typeface="Catamaran"/>
              </a:rPr>
              <a:t>Most Recent Tax Information</a:t>
            </a:r>
            <a:endParaRPr sz="1800">
              <a:solidFill>
                <a:srgbClr val="0B539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tamaran"/>
              <a:buChar char="●"/>
            </a:pPr>
            <a:r>
              <a:rPr lang="en" sz="1800">
                <a:solidFill>
                  <a:srgbClr val="0B5394"/>
                </a:solidFill>
                <a:latin typeface="Catamaran"/>
                <a:ea typeface="Catamaran"/>
                <a:cs typeface="Catamaran"/>
                <a:sym typeface="Catamaran"/>
              </a:rPr>
              <a:t>Bank Information</a:t>
            </a:r>
            <a:endParaRPr sz="1800">
              <a:solidFill>
                <a:srgbClr val="0B539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95" name="Google Shape;695;p33"/>
          <p:cNvGrpSpPr/>
          <p:nvPr/>
        </p:nvGrpSpPr>
        <p:grpSpPr>
          <a:xfrm rot="59049">
            <a:off x="6527841" y="113477"/>
            <a:ext cx="440853" cy="341557"/>
            <a:chOff x="2737971" y="3860000"/>
            <a:chExt cx="1611069" cy="921924"/>
          </a:xfrm>
        </p:grpSpPr>
        <p:grpSp>
          <p:nvGrpSpPr>
            <p:cNvPr id="696" name="Google Shape;696;p33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697" name="Google Shape;697;p33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8" name="Google Shape;698;p33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33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33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33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33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33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4" name="Google Shape;704;p33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5" name="Google Shape;705;p33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33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33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33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33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33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11" name="Google Shape;711;p33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34"/>
          <p:cNvSpPr txBox="1"/>
          <p:nvPr/>
        </p:nvSpPr>
        <p:spPr>
          <a:xfrm>
            <a:off x="298325" y="250800"/>
            <a:ext cx="7309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6D9EEB"/>
                </a:solidFill>
                <a:latin typeface="Secular One"/>
                <a:ea typeface="Secular One"/>
                <a:cs typeface="Secular One"/>
                <a:sym typeface="Secular One"/>
              </a:rPr>
              <a:t>SENIOR TIMELINE</a:t>
            </a:r>
            <a:endParaRPr b="1" sz="3000">
              <a:solidFill>
                <a:srgbClr val="6D9EEB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717" name="Google Shape;717;p34"/>
          <p:cNvSpPr txBox="1"/>
          <p:nvPr/>
        </p:nvSpPr>
        <p:spPr>
          <a:xfrm>
            <a:off x="183925" y="1229050"/>
            <a:ext cx="4643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Deadlines matter!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Some ideas of how to keep track of deadlines: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Highlight the important dates for you.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Put reminders in your phone.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ctor"/>
              <a:buChar char="●"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Refer to this sheet often.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b="1" sz="1800">
              <a:latin typeface="Amatic SC"/>
              <a:ea typeface="Amatic SC"/>
              <a:cs typeface="Amatic SC"/>
              <a:sym typeface="Amatic SC"/>
            </a:endParaRPr>
          </a:p>
        </p:txBody>
      </p:sp>
      <p:grpSp>
        <p:nvGrpSpPr>
          <p:cNvPr id="718" name="Google Shape;718;p34"/>
          <p:cNvGrpSpPr/>
          <p:nvPr/>
        </p:nvGrpSpPr>
        <p:grpSpPr>
          <a:xfrm rot="-7888844">
            <a:off x="-1201153" y="2913594"/>
            <a:ext cx="6519612" cy="3686161"/>
            <a:chOff x="-2979150" y="-1440600"/>
            <a:chExt cx="7398293" cy="4287738"/>
          </a:xfrm>
        </p:grpSpPr>
        <p:sp>
          <p:nvSpPr>
            <p:cNvPr id="719" name="Google Shape;719;p34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34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1" name="Google Shape;721;p34"/>
          <p:cNvGrpSpPr/>
          <p:nvPr/>
        </p:nvGrpSpPr>
        <p:grpSpPr>
          <a:xfrm rot="298790">
            <a:off x="1010567" y="3651408"/>
            <a:ext cx="1425376" cy="811406"/>
            <a:chOff x="2737971" y="3860000"/>
            <a:chExt cx="1611069" cy="921924"/>
          </a:xfrm>
        </p:grpSpPr>
        <p:grpSp>
          <p:nvGrpSpPr>
            <p:cNvPr id="722" name="Google Shape;722;p34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723" name="Google Shape;723;p34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4" name="Google Shape;724;p34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5" name="Google Shape;725;p34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6" name="Google Shape;726;p34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34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8" name="Google Shape;728;p34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9" name="Google Shape;729;p34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0" name="Google Shape;730;p34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1" name="Google Shape;731;p34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34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34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34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34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34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37" name="Google Shape;737;p34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Bevan"/>
                  <a:ea typeface="Bevan"/>
                  <a:cs typeface="Bevan"/>
                  <a:sym typeface="Bevan"/>
                </a:rPr>
                <a:t>BHS</a:t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  <p:pic>
        <p:nvPicPr>
          <p:cNvPr id="738" name="Google Shape;73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7325" y="885998"/>
            <a:ext cx="3101750" cy="4015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6800" y="159175"/>
            <a:ext cx="3052151" cy="395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4" name="Google Shape;744;p35"/>
          <p:cNvGrpSpPr/>
          <p:nvPr/>
        </p:nvGrpSpPr>
        <p:grpSpPr>
          <a:xfrm rot="-921089">
            <a:off x="4207988" y="2573031"/>
            <a:ext cx="6519693" cy="3685951"/>
            <a:chOff x="-2979150" y="-1440600"/>
            <a:chExt cx="7398293" cy="4287738"/>
          </a:xfrm>
        </p:grpSpPr>
        <p:sp>
          <p:nvSpPr>
            <p:cNvPr id="745" name="Google Shape;745;p35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35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7" name="Google Shape;747;p35"/>
          <p:cNvSpPr txBox="1"/>
          <p:nvPr/>
        </p:nvSpPr>
        <p:spPr>
          <a:xfrm>
            <a:off x="652975" y="250825"/>
            <a:ext cx="3338400" cy="15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C8B60"/>
                </a:solidFill>
                <a:latin typeface="Secular One"/>
                <a:ea typeface="Secular One"/>
                <a:cs typeface="Secular One"/>
                <a:sym typeface="Secular One"/>
              </a:rPr>
              <a:t>CHECKLIST and what to do after UCAW</a:t>
            </a:r>
            <a:endParaRPr b="1" sz="3000">
              <a:solidFill>
                <a:srgbClr val="FC8B60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748" name="Google Shape;748;p35"/>
          <p:cNvSpPr txBox="1"/>
          <p:nvPr/>
        </p:nvSpPr>
        <p:spPr>
          <a:xfrm>
            <a:off x="226225" y="1970500"/>
            <a:ext cx="3863700" cy="12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Remember your checklist items!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lt1"/>
                </a:solidFill>
                <a:latin typeface="Actor"/>
                <a:ea typeface="Actor"/>
                <a:cs typeface="Actor"/>
                <a:sym typeface="Actor"/>
              </a:rPr>
              <a:t>Review UCAW presentation for resource links after Oct 1.</a:t>
            </a:r>
            <a:endParaRPr sz="1800">
              <a:solidFill>
                <a:schemeClr val="lt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pic>
        <p:nvPicPr>
          <p:cNvPr id="749" name="Google Shape;749;p35"/>
          <p:cNvPicPr preferRelativeResize="0"/>
          <p:nvPr/>
        </p:nvPicPr>
        <p:blipFill rotWithShape="1">
          <a:blip r:embed="rId3">
            <a:alphaModFix/>
          </a:blip>
          <a:srcRect b="0" l="23172" r="23075" t="0"/>
          <a:stretch/>
        </p:blipFill>
        <p:spPr>
          <a:xfrm rot="-697416">
            <a:off x="2090097" y="3351091"/>
            <a:ext cx="1264383" cy="1597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66965">
            <a:off x="4361225" y="157275"/>
            <a:ext cx="3594775" cy="4760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1" name="Google Shape;751;p35"/>
          <p:cNvGrpSpPr/>
          <p:nvPr/>
        </p:nvGrpSpPr>
        <p:grpSpPr>
          <a:xfrm rot="-1189291">
            <a:off x="8500672" y="2508015"/>
            <a:ext cx="536878" cy="510926"/>
            <a:chOff x="2737971" y="3860000"/>
            <a:chExt cx="1611069" cy="921924"/>
          </a:xfrm>
        </p:grpSpPr>
        <p:grpSp>
          <p:nvGrpSpPr>
            <p:cNvPr id="752" name="Google Shape;752;p35"/>
            <p:cNvGrpSpPr/>
            <p:nvPr/>
          </p:nvGrpSpPr>
          <p:grpSpPr>
            <a:xfrm>
              <a:off x="2737971" y="3860000"/>
              <a:ext cx="1611069" cy="921924"/>
              <a:chOff x="984938" y="2273175"/>
              <a:chExt cx="951325" cy="613675"/>
            </a:xfrm>
          </p:grpSpPr>
          <p:sp>
            <p:nvSpPr>
              <p:cNvPr id="753" name="Google Shape;753;p35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4" name="Google Shape;754;p35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5" name="Google Shape;755;p35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35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35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35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35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35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35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2" name="Google Shape;762;p35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35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4" name="Google Shape;764;p35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5" name="Google Shape;765;p35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6" name="Google Shape;766;p35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67" name="Google Shape;767;p35"/>
            <p:cNvSpPr txBox="1"/>
            <p:nvPr/>
          </p:nvSpPr>
          <p:spPr>
            <a:xfrm>
              <a:off x="3269325" y="4223913"/>
              <a:ext cx="6609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394"/>
        </a:solidFill>
      </p:bgPr>
    </p:bg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2" name="Google Shape;772;p36"/>
          <p:cNvGrpSpPr/>
          <p:nvPr/>
        </p:nvGrpSpPr>
        <p:grpSpPr>
          <a:xfrm rot="2217789">
            <a:off x="-1518259" y="1642705"/>
            <a:ext cx="7636972" cy="5026451"/>
            <a:chOff x="-2979150" y="-1440600"/>
            <a:chExt cx="7398293" cy="4287738"/>
          </a:xfrm>
        </p:grpSpPr>
        <p:sp>
          <p:nvSpPr>
            <p:cNvPr id="773" name="Google Shape;773;p36"/>
            <p:cNvSpPr/>
            <p:nvPr/>
          </p:nvSpPr>
          <p:spPr>
            <a:xfrm>
              <a:off x="-2979150" y="-1440600"/>
              <a:ext cx="7398293" cy="4287738"/>
            </a:xfrm>
            <a:custGeom>
              <a:rect b="b" l="l" r="r" t="t"/>
              <a:pathLst>
                <a:path extrusionOk="0" h="33432" w="57682">
                  <a:moveTo>
                    <a:pt x="1769" y="20835"/>
                  </a:moveTo>
                  <a:cubicBezTo>
                    <a:pt x="17205" y="28606"/>
                    <a:pt x="24064" y="21282"/>
                    <a:pt x="30602" y="14299"/>
                  </a:cubicBezTo>
                  <a:cubicBezTo>
                    <a:pt x="37449" y="6988"/>
                    <a:pt x="43994" y="0"/>
                    <a:pt x="57682" y="6680"/>
                  </a:cubicBezTo>
                  <a:cubicBezTo>
                    <a:pt x="55959" y="10218"/>
                    <a:pt x="55959" y="10218"/>
                    <a:pt x="55959" y="10218"/>
                  </a:cubicBezTo>
                  <a:cubicBezTo>
                    <a:pt x="44863" y="4804"/>
                    <a:pt x="39292" y="10753"/>
                    <a:pt x="33464" y="16976"/>
                  </a:cubicBezTo>
                  <a:cubicBezTo>
                    <a:pt x="25943" y="25007"/>
                    <a:pt x="18054" y="33432"/>
                    <a:pt x="0" y="24343"/>
                  </a:cubicBezTo>
                  <a:lnTo>
                    <a:pt x="1769" y="2083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36"/>
            <p:cNvSpPr/>
            <p:nvPr/>
          </p:nvSpPr>
          <p:spPr>
            <a:xfrm>
              <a:off x="-2873185" y="-681503"/>
              <a:ext cx="7153629" cy="2620247"/>
            </a:xfrm>
            <a:custGeom>
              <a:rect b="b" l="l" r="r" t="t"/>
              <a:pathLst>
                <a:path extrusionOk="0" h="20426" w="55769">
                  <a:moveTo>
                    <a:pt x="772" y="16883"/>
                  </a:moveTo>
                  <a:cubicBezTo>
                    <a:pt x="482" y="16741"/>
                    <a:pt x="482" y="16741"/>
                    <a:pt x="482" y="16741"/>
                  </a:cubicBezTo>
                  <a:cubicBezTo>
                    <a:pt x="111" y="16557"/>
                    <a:pt x="111" y="16557"/>
                    <a:pt x="111" y="16557"/>
                  </a:cubicBezTo>
                  <a:cubicBezTo>
                    <a:pt x="0" y="16777"/>
                    <a:pt x="0" y="16777"/>
                    <a:pt x="0" y="16777"/>
                  </a:cubicBezTo>
                  <a:cubicBezTo>
                    <a:pt x="373" y="16962"/>
                    <a:pt x="373" y="16962"/>
                    <a:pt x="373" y="16962"/>
                  </a:cubicBezTo>
                  <a:cubicBezTo>
                    <a:pt x="663" y="17104"/>
                    <a:pt x="663" y="17104"/>
                    <a:pt x="663" y="17104"/>
                  </a:cubicBezTo>
                  <a:cubicBezTo>
                    <a:pt x="772" y="16883"/>
                    <a:pt x="772" y="16883"/>
                    <a:pt x="772" y="16883"/>
                  </a:cubicBezTo>
                  <a:close/>
                  <a:moveTo>
                    <a:pt x="55769" y="2283"/>
                  </a:moveTo>
                  <a:cubicBezTo>
                    <a:pt x="55739" y="2269"/>
                    <a:pt x="55739" y="2269"/>
                    <a:pt x="55739" y="2269"/>
                  </a:cubicBezTo>
                  <a:cubicBezTo>
                    <a:pt x="55436" y="2126"/>
                    <a:pt x="55436" y="2126"/>
                    <a:pt x="55436" y="2126"/>
                  </a:cubicBezTo>
                  <a:cubicBezTo>
                    <a:pt x="55135" y="1989"/>
                    <a:pt x="55135" y="1989"/>
                    <a:pt x="55135" y="1989"/>
                  </a:cubicBezTo>
                  <a:cubicBezTo>
                    <a:pt x="55096" y="1972"/>
                    <a:pt x="55096" y="1972"/>
                    <a:pt x="55096" y="1972"/>
                  </a:cubicBezTo>
                  <a:cubicBezTo>
                    <a:pt x="54997" y="2197"/>
                    <a:pt x="54997" y="2197"/>
                    <a:pt x="54997" y="2197"/>
                  </a:cubicBezTo>
                  <a:cubicBezTo>
                    <a:pt x="55034" y="2214"/>
                    <a:pt x="55034" y="2214"/>
                    <a:pt x="55034" y="2214"/>
                  </a:cubicBezTo>
                  <a:cubicBezTo>
                    <a:pt x="55332" y="2350"/>
                    <a:pt x="55332" y="2350"/>
                    <a:pt x="55332" y="2350"/>
                  </a:cubicBezTo>
                  <a:cubicBezTo>
                    <a:pt x="55634" y="2491"/>
                    <a:pt x="55634" y="2491"/>
                    <a:pt x="55634" y="2491"/>
                  </a:cubicBezTo>
                  <a:cubicBezTo>
                    <a:pt x="55664" y="2506"/>
                    <a:pt x="55664" y="2506"/>
                    <a:pt x="55664" y="2506"/>
                  </a:cubicBezTo>
                  <a:cubicBezTo>
                    <a:pt x="55769" y="2283"/>
                    <a:pt x="55769" y="2283"/>
                    <a:pt x="55769" y="2283"/>
                  </a:cubicBezTo>
                  <a:close/>
                  <a:moveTo>
                    <a:pt x="54643" y="1774"/>
                  </a:moveTo>
                  <a:cubicBezTo>
                    <a:pt x="54540" y="1729"/>
                    <a:pt x="54540" y="1729"/>
                    <a:pt x="54540" y="1729"/>
                  </a:cubicBezTo>
                  <a:cubicBezTo>
                    <a:pt x="54246" y="1607"/>
                    <a:pt x="54246" y="1607"/>
                    <a:pt x="54246" y="1607"/>
                  </a:cubicBezTo>
                  <a:cubicBezTo>
                    <a:pt x="53959" y="1490"/>
                    <a:pt x="53959" y="1490"/>
                    <a:pt x="53959" y="1490"/>
                  </a:cubicBezTo>
                  <a:cubicBezTo>
                    <a:pt x="53868" y="1719"/>
                    <a:pt x="53868" y="1719"/>
                    <a:pt x="53868" y="1719"/>
                  </a:cubicBezTo>
                  <a:cubicBezTo>
                    <a:pt x="54153" y="1834"/>
                    <a:pt x="54153" y="1834"/>
                    <a:pt x="54153" y="1834"/>
                  </a:cubicBezTo>
                  <a:cubicBezTo>
                    <a:pt x="54444" y="1956"/>
                    <a:pt x="54444" y="1956"/>
                    <a:pt x="54444" y="1956"/>
                  </a:cubicBezTo>
                  <a:cubicBezTo>
                    <a:pt x="54547" y="2000"/>
                    <a:pt x="54547" y="2000"/>
                    <a:pt x="54547" y="2000"/>
                  </a:cubicBezTo>
                  <a:cubicBezTo>
                    <a:pt x="54643" y="1774"/>
                    <a:pt x="54643" y="1774"/>
                    <a:pt x="54643" y="1774"/>
                  </a:cubicBezTo>
                  <a:close/>
                  <a:moveTo>
                    <a:pt x="53497" y="1312"/>
                  </a:moveTo>
                  <a:cubicBezTo>
                    <a:pt x="53379" y="1268"/>
                    <a:pt x="53379" y="1268"/>
                    <a:pt x="53379" y="1268"/>
                  </a:cubicBezTo>
                  <a:cubicBezTo>
                    <a:pt x="53095" y="1164"/>
                    <a:pt x="53095" y="1164"/>
                    <a:pt x="53095" y="1164"/>
                  </a:cubicBezTo>
                  <a:cubicBezTo>
                    <a:pt x="52798" y="1060"/>
                    <a:pt x="52798" y="1060"/>
                    <a:pt x="52798" y="1060"/>
                  </a:cubicBezTo>
                  <a:cubicBezTo>
                    <a:pt x="52721" y="1294"/>
                    <a:pt x="52721" y="1294"/>
                    <a:pt x="52721" y="1294"/>
                  </a:cubicBezTo>
                  <a:cubicBezTo>
                    <a:pt x="53013" y="1396"/>
                    <a:pt x="53013" y="1396"/>
                    <a:pt x="53013" y="1396"/>
                  </a:cubicBezTo>
                  <a:cubicBezTo>
                    <a:pt x="53294" y="1499"/>
                    <a:pt x="53294" y="1499"/>
                    <a:pt x="53294" y="1499"/>
                  </a:cubicBezTo>
                  <a:cubicBezTo>
                    <a:pt x="53411" y="1543"/>
                    <a:pt x="53411" y="1543"/>
                    <a:pt x="53411" y="1543"/>
                  </a:cubicBezTo>
                  <a:cubicBezTo>
                    <a:pt x="53497" y="1312"/>
                    <a:pt x="53497" y="1312"/>
                    <a:pt x="53497" y="1312"/>
                  </a:cubicBezTo>
                  <a:close/>
                  <a:moveTo>
                    <a:pt x="52329" y="905"/>
                  </a:moveTo>
                  <a:cubicBezTo>
                    <a:pt x="52257" y="882"/>
                    <a:pt x="52257" y="882"/>
                    <a:pt x="52257" y="882"/>
                  </a:cubicBezTo>
                  <a:cubicBezTo>
                    <a:pt x="51982" y="797"/>
                    <a:pt x="51982" y="797"/>
                    <a:pt x="51982" y="797"/>
                  </a:cubicBezTo>
                  <a:cubicBezTo>
                    <a:pt x="51709" y="717"/>
                    <a:pt x="51709" y="717"/>
                    <a:pt x="51709" y="717"/>
                  </a:cubicBezTo>
                  <a:cubicBezTo>
                    <a:pt x="51617" y="691"/>
                    <a:pt x="51617" y="691"/>
                    <a:pt x="51617" y="691"/>
                  </a:cubicBezTo>
                  <a:cubicBezTo>
                    <a:pt x="51552" y="929"/>
                    <a:pt x="51552" y="929"/>
                    <a:pt x="51552" y="929"/>
                  </a:cubicBezTo>
                  <a:cubicBezTo>
                    <a:pt x="51641" y="954"/>
                    <a:pt x="51641" y="954"/>
                    <a:pt x="51641" y="954"/>
                  </a:cubicBezTo>
                  <a:cubicBezTo>
                    <a:pt x="51911" y="1033"/>
                    <a:pt x="51911" y="1033"/>
                    <a:pt x="51911" y="1033"/>
                  </a:cubicBezTo>
                  <a:cubicBezTo>
                    <a:pt x="52183" y="1117"/>
                    <a:pt x="52183" y="1117"/>
                    <a:pt x="52183" y="1117"/>
                  </a:cubicBezTo>
                  <a:cubicBezTo>
                    <a:pt x="52255" y="1140"/>
                    <a:pt x="52255" y="1140"/>
                    <a:pt x="52255" y="1140"/>
                  </a:cubicBezTo>
                  <a:cubicBezTo>
                    <a:pt x="52329" y="905"/>
                    <a:pt x="52329" y="905"/>
                    <a:pt x="52329" y="905"/>
                  </a:cubicBezTo>
                  <a:close/>
                  <a:moveTo>
                    <a:pt x="51139" y="562"/>
                  </a:moveTo>
                  <a:cubicBezTo>
                    <a:pt x="50904" y="503"/>
                    <a:pt x="50904" y="503"/>
                    <a:pt x="50904" y="503"/>
                  </a:cubicBezTo>
                  <a:cubicBezTo>
                    <a:pt x="50640" y="440"/>
                    <a:pt x="50640" y="440"/>
                    <a:pt x="50640" y="440"/>
                  </a:cubicBezTo>
                  <a:cubicBezTo>
                    <a:pt x="50417" y="391"/>
                    <a:pt x="50417" y="391"/>
                    <a:pt x="50417" y="391"/>
                  </a:cubicBezTo>
                  <a:cubicBezTo>
                    <a:pt x="50365" y="631"/>
                    <a:pt x="50365" y="631"/>
                    <a:pt x="50365" y="631"/>
                  </a:cubicBezTo>
                  <a:cubicBezTo>
                    <a:pt x="50585" y="680"/>
                    <a:pt x="50585" y="680"/>
                    <a:pt x="50585" y="680"/>
                  </a:cubicBezTo>
                  <a:cubicBezTo>
                    <a:pt x="50845" y="742"/>
                    <a:pt x="50845" y="742"/>
                    <a:pt x="50845" y="742"/>
                  </a:cubicBezTo>
                  <a:cubicBezTo>
                    <a:pt x="51080" y="801"/>
                    <a:pt x="51080" y="801"/>
                    <a:pt x="51080" y="801"/>
                  </a:cubicBezTo>
                  <a:cubicBezTo>
                    <a:pt x="51139" y="562"/>
                    <a:pt x="51139" y="562"/>
                    <a:pt x="51139" y="562"/>
                  </a:cubicBezTo>
                  <a:close/>
                  <a:moveTo>
                    <a:pt x="49931" y="292"/>
                  </a:moveTo>
                  <a:cubicBezTo>
                    <a:pt x="49860" y="279"/>
                    <a:pt x="49860" y="279"/>
                    <a:pt x="49860" y="279"/>
                  </a:cubicBezTo>
                  <a:cubicBezTo>
                    <a:pt x="49605" y="233"/>
                    <a:pt x="49605" y="233"/>
                    <a:pt x="49605" y="233"/>
                  </a:cubicBezTo>
                  <a:cubicBezTo>
                    <a:pt x="49351" y="192"/>
                    <a:pt x="49351" y="192"/>
                    <a:pt x="49351" y="192"/>
                  </a:cubicBezTo>
                  <a:cubicBezTo>
                    <a:pt x="49197" y="169"/>
                    <a:pt x="49197" y="169"/>
                    <a:pt x="49197" y="169"/>
                  </a:cubicBezTo>
                  <a:cubicBezTo>
                    <a:pt x="49163" y="413"/>
                    <a:pt x="49163" y="413"/>
                    <a:pt x="49163" y="413"/>
                  </a:cubicBezTo>
                  <a:cubicBezTo>
                    <a:pt x="49313" y="435"/>
                    <a:pt x="49313" y="435"/>
                    <a:pt x="49313" y="435"/>
                  </a:cubicBezTo>
                  <a:cubicBezTo>
                    <a:pt x="49563" y="476"/>
                    <a:pt x="49563" y="476"/>
                    <a:pt x="49563" y="476"/>
                  </a:cubicBezTo>
                  <a:cubicBezTo>
                    <a:pt x="49816" y="521"/>
                    <a:pt x="49816" y="521"/>
                    <a:pt x="49816" y="521"/>
                  </a:cubicBezTo>
                  <a:cubicBezTo>
                    <a:pt x="49886" y="534"/>
                    <a:pt x="49886" y="534"/>
                    <a:pt x="49886" y="534"/>
                  </a:cubicBezTo>
                  <a:cubicBezTo>
                    <a:pt x="49931" y="292"/>
                    <a:pt x="49931" y="292"/>
                    <a:pt x="49931" y="292"/>
                  </a:cubicBezTo>
                  <a:close/>
                  <a:moveTo>
                    <a:pt x="48706" y="105"/>
                  </a:moveTo>
                  <a:cubicBezTo>
                    <a:pt x="48602" y="93"/>
                    <a:pt x="48602" y="93"/>
                    <a:pt x="48602" y="93"/>
                  </a:cubicBezTo>
                  <a:cubicBezTo>
                    <a:pt x="48357" y="68"/>
                    <a:pt x="48357" y="68"/>
                    <a:pt x="48357" y="68"/>
                  </a:cubicBezTo>
                  <a:cubicBezTo>
                    <a:pt x="48113" y="47"/>
                    <a:pt x="48113" y="47"/>
                    <a:pt x="48113" y="47"/>
                  </a:cubicBezTo>
                  <a:cubicBezTo>
                    <a:pt x="47965" y="36"/>
                    <a:pt x="47965" y="36"/>
                    <a:pt x="47965" y="36"/>
                  </a:cubicBezTo>
                  <a:cubicBezTo>
                    <a:pt x="47949" y="282"/>
                    <a:pt x="47949" y="282"/>
                    <a:pt x="47949" y="282"/>
                  </a:cubicBezTo>
                  <a:cubicBezTo>
                    <a:pt x="48094" y="292"/>
                    <a:pt x="48094" y="292"/>
                    <a:pt x="48094" y="292"/>
                  </a:cubicBezTo>
                  <a:cubicBezTo>
                    <a:pt x="48334" y="313"/>
                    <a:pt x="48334" y="313"/>
                    <a:pt x="48334" y="313"/>
                  </a:cubicBezTo>
                  <a:cubicBezTo>
                    <a:pt x="48576" y="337"/>
                    <a:pt x="48576" y="337"/>
                    <a:pt x="48576" y="337"/>
                  </a:cubicBezTo>
                  <a:cubicBezTo>
                    <a:pt x="48679" y="349"/>
                    <a:pt x="48679" y="349"/>
                    <a:pt x="48679" y="349"/>
                  </a:cubicBezTo>
                  <a:cubicBezTo>
                    <a:pt x="48706" y="105"/>
                    <a:pt x="48706" y="105"/>
                    <a:pt x="48706" y="105"/>
                  </a:cubicBezTo>
                  <a:close/>
                  <a:moveTo>
                    <a:pt x="47469" y="10"/>
                  </a:moveTo>
                  <a:cubicBezTo>
                    <a:pt x="47394" y="7"/>
                    <a:pt x="47394" y="7"/>
                    <a:pt x="47394" y="7"/>
                  </a:cubicBezTo>
                  <a:cubicBezTo>
                    <a:pt x="47157" y="2"/>
                    <a:pt x="47157" y="2"/>
                    <a:pt x="47157" y="2"/>
                  </a:cubicBezTo>
                  <a:cubicBezTo>
                    <a:pt x="46923" y="0"/>
                    <a:pt x="46923" y="0"/>
                    <a:pt x="46923" y="0"/>
                  </a:cubicBezTo>
                  <a:cubicBezTo>
                    <a:pt x="46725" y="2"/>
                    <a:pt x="46725" y="2"/>
                    <a:pt x="46725" y="2"/>
                  </a:cubicBezTo>
                  <a:cubicBezTo>
                    <a:pt x="46729" y="248"/>
                    <a:pt x="46729" y="248"/>
                    <a:pt x="46729" y="248"/>
                  </a:cubicBezTo>
                  <a:cubicBezTo>
                    <a:pt x="46923" y="246"/>
                    <a:pt x="46923" y="246"/>
                    <a:pt x="46923" y="246"/>
                  </a:cubicBezTo>
                  <a:cubicBezTo>
                    <a:pt x="47154" y="248"/>
                    <a:pt x="47154" y="248"/>
                    <a:pt x="47154" y="248"/>
                  </a:cubicBezTo>
                  <a:cubicBezTo>
                    <a:pt x="47386" y="253"/>
                    <a:pt x="47386" y="253"/>
                    <a:pt x="47386" y="253"/>
                  </a:cubicBezTo>
                  <a:cubicBezTo>
                    <a:pt x="47462" y="256"/>
                    <a:pt x="47462" y="256"/>
                    <a:pt x="47462" y="256"/>
                  </a:cubicBezTo>
                  <a:cubicBezTo>
                    <a:pt x="47469" y="10"/>
                    <a:pt x="47469" y="10"/>
                    <a:pt x="47469" y="10"/>
                  </a:cubicBezTo>
                  <a:close/>
                  <a:moveTo>
                    <a:pt x="46227" y="17"/>
                  </a:moveTo>
                  <a:cubicBezTo>
                    <a:pt x="46004" y="30"/>
                    <a:pt x="46004" y="30"/>
                    <a:pt x="46004" y="30"/>
                  </a:cubicBezTo>
                  <a:cubicBezTo>
                    <a:pt x="45779" y="47"/>
                    <a:pt x="45779" y="47"/>
                    <a:pt x="45779" y="47"/>
                  </a:cubicBezTo>
                  <a:cubicBezTo>
                    <a:pt x="45555" y="67"/>
                    <a:pt x="45555" y="67"/>
                    <a:pt x="45555" y="67"/>
                  </a:cubicBezTo>
                  <a:cubicBezTo>
                    <a:pt x="45485" y="74"/>
                    <a:pt x="45485" y="74"/>
                    <a:pt x="45485" y="74"/>
                  </a:cubicBezTo>
                  <a:cubicBezTo>
                    <a:pt x="45513" y="319"/>
                    <a:pt x="45513" y="319"/>
                    <a:pt x="45513" y="319"/>
                  </a:cubicBezTo>
                  <a:cubicBezTo>
                    <a:pt x="45579" y="312"/>
                    <a:pt x="45579" y="312"/>
                    <a:pt x="45579" y="312"/>
                  </a:cubicBezTo>
                  <a:cubicBezTo>
                    <a:pt x="45799" y="292"/>
                    <a:pt x="45799" y="292"/>
                    <a:pt x="45799" y="292"/>
                  </a:cubicBezTo>
                  <a:cubicBezTo>
                    <a:pt x="46020" y="276"/>
                    <a:pt x="46020" y="276"/>
                    <a:pt x="46020" y="276"/>
                  </a:cubicBezTo>
                  <a:cubicBezTo>
                    <a:pt x="46243" y="263"/>
                    <a:pt x="46243" y="263"/>
                    <a:pt x="46243" y="263"/>
                  </a:cubicBezTo>
                  <a:cubicBezTo>
                    <a:pt x="46227" y="17"/>
                    <a:pt x="46227" y="17"/>
                    <a:pt x="46227" y="17"/>
                  </a:cubicBezTo>
                  <a:close/>
                  <a:moveTo>
                    <a:pt x="44992" y="134"/>
                  </a:moveTo>
                  <a:cubicBezTo>
                    <a:pt x="44894" y="148"/>
                    <a:pt x="44894" y="148"/>
                    <a:pt x="44894" y="148"/>
                  </a:cubicBezTo>
                  <a:cubicBezTo>
                    <a:pt x="44677" y="181"/>
                    <a:pt x="44677" y="181"/>
                    <a:pt x="44677" y="181"/>
                  </a:cubicBezTo>
                  <a:cubicBezTo>
                    <a:pt x="44461" y="219"/>
                    <a:pt x="44461" y="219"/>
                    <a:pt x="44461" y="219"/>
                  </a:cubicBezTo>
                  <a:cubicBezTo>
                    <a:pt x="44258" y="257"/>
                    <a:pt x="44258" y="257"/>
                    <a:pt x="44258" y="257"/>
                  </a:cubicBezTo>
                  <a:cubicBezTo>
                    <a:pt x="44306" y="498"/>
                    <a:pt x="44306" y="498"/>
                    <a:pt x="44306" y="498"/>
                  </a:cubicBezTo>
                  <a:cubicBezTo>
                    <a:pt x="44505" y="461"/>
                    <a:pt x="44505" y="461"/>
                    <a:pt x="44505" y="461"/>
                  </a:cubicBezTo>
                  <a:cubicBezTo>
                    <a:pt x="44717" y="424"/>
                    <a:pt x="44717" y="424"/>
                    <a:pt x="44717" y="424"/>
                  </a:cubicBezTo>
                  <a:cubicBezTo>
                    <a:pt x="44930" y="391"/>
                    <a:pt x="44930" y="391"/>
                    <a:pt x="44930" y="391"/>
                  </a:cubicBezTo>
                  <a:cubicBezTo>
                    <a:pt x="45028" y="377"/>
                    <a:pt x="45028" y="377"/>
                    <a:pt x="45028" y="377"/>
                  </a:cubicBezTo>
                  <a:cubicBezTo>
                    <a:pt x="44992" y="134"/>
                    <a:pt x="44992" y="134"/>
                    <a:pt x="44992" y="134"/>
                  </a:cubicBezTo>
                  <a:close/>
                  <a:moveTo>
                    <a:pt x="43771" y="362"/>
                  </a:moveTo>
                  <a:cubicBezTo>
                    <a:pt x="43615" y="399"/>
                    <a:pt x="43615" y="399"/>
                    <a:pt x="43615" y="399"/>
                  </a:cubicBezTo>
                  <a:cubicBezTo>
                    <a:pt x="43408" y="453"/>
                    <a:pt x="43408" y="453"/>
                    <a:pt x="43408" y="453"/>
                  </a:cubicBezTo>
                  <a:cubicBezTo>
                    <a:pt x="43202" y="509"/>
                    <a:pt x="43202" y="509"/>
                    <a:pt x="43202" y="509"/>
                  </a:cubicBezTo>
                  <a:cubicBezTo>
                    <a:pt x="43052" y="552"/>
                    <a:pt x="43052" y="552"/>
                    <a:pt x="43052" y="552"/>
                  </a:cubicBezTo>
                  <a:cubicBezTo>
                    <a:pt x="43122" y="788"/>
                    <a:pt x="43122" y="788"/>
                    <a:pt x="43122" y="788"/>
                  </a:cubicBezTo>
                  <a:cubicBezTo>
                    <a:pt x="43268" y="746"/>
                    <a:pt x="43268" y="746"/>
                    <a:pt x="43268" y="746"/>
                  </a:cubicBezTo>
                  <a:cubicBezTo>
                    <a:pt x="43471" y="691"/>
                    <a:pt x="43471" y="691"/>
                    <a:pt x="43471" y="691"/>
                  </a:cubicBezTo>
                  <a:cubicBezTo>
                    <a:pt x="43675" y="638"/>
                    <a:pt x="43675" y="638"/>
                    <a:pt x="43675" y="638"/>
                  </a:cubicBezTo>
                  <a:cubicBezTo>
                    <a:pt x="43831" y="601"/>
                    <a:pt x="43831" y="601"/>
                    <a:pt x="43831" y="601"/>
                  </a:cubicBezTo>
                  <a:cubicBezTo>
                    <a:pt x="43771" y="362"/>
                    <a:pt x="43771" y="362"/>
                    <a:pt x="43771" y="362"/>
                  </a:cubicBezTo>
                  <a:close/>
                  <a:moveTo>
                    <a:pt x="42577" y="700"/>
                  </a:moveTo>
                  <a:cubicBezTo>
                    <a:pt x="42391" y="763"/>
                    <a:pt x="42391" y="763"/>
                    <a:pt x="42391" y="763"/>
                  </a:cubicBezTo>
                  <a:cubicBezTo>
                    <a:pt x="42192" y="834"/>
                    <a:pt x="42192" y="834"/>
                    <a:pt x="42192" y="834"/>
                  </a:cubicBezTo>
                  <a:cubicBezTo>
                    <a:pt x="41995" y="908"/>
                    <a:pt x="41995" y="908"/>
                    <a:pt x="41995" y="908"/>
                  </a:cubicBezTo>
                  <a:cubicBezTo>
                    <a:pt x="41877" y="954"/>
                    <a:pt x="41877" y="954"/>
                    <a:pt x="41877" y="954"/>
                  </a:cubicBezTo>
                  <a:cubicBezTo>
                    <a:pt x="41968" y="1182"/>
                    <a:pt x="41968" y="1182"/>
                    <a:pt x="41968" y="1182"/>
                  </a:cubicBezTo>
                  <a:cubicBezTo>
                    <a:pt x="42082" y="1138"/>
                    <a:pt x="42082" y="1138"/>
                    <a:pt x="42082" y="1138"/>
                  </a:cubicBezTo>
                  <a:cubicBezTo>
                    <a:pt x="42277" y="1065"/>
                    <a:pt x="42277" y="1065"/>
                    <a:pt x="42277" y="1065"/>
                  </a:cubicBezTo>
                  <a:cubicBezTo>
                    <a:pt x="42472" y="996"/>
                    <a:pt x="42472" y="996"/>
                    <a:pt x="42472" y="996"/>
                  </a:cubicBezTo>
                  <a:cubicBezTo>
                    <a:pt x="42658" y="933"/>
                    <a:pt x="42658" y="933"/>
                    <a:pt x="42658" y="933"/>
                  </a:cubicBezTo>
                  <a:cubicBezTo>
                    <a:pt x="42577" y="700"/>
                    <a:pt x="42577" y="700"/>
                    <a:pt x="42577" y="700"/>
                  </a:cubicBezTo>
                  <a:close/>
                  <a:moveTo>
                    <a:pt x="41419" y="1142"/>
                  </a:moveTo>
                  <a:cubicBezTo>
                    <a:pt x="41217" y="1230"/>
                    <a:pt x="41217" y="1230"/>
                    <a:pt x="41217" y="1230"/>
                  </a:cubicBezTo>
                  <a:cubicBezTo>
                    <a:pt x="41026" y="1317"/>
                    <a:pt x="41026" y="1317"/>
                    <a:pt x="41026" y="1317"/>
                  </a:cubicBezTo>
                  <a:cubicBezTo>
                    <a:pt x="40836" y="1407"/>
                    <a:pt x="40836" y="1407"/>
                    <a:pt x="40836" y="1407"/>
                  </a:cubicBezTo>
                  <a:cubicBezTo>
                    <a:pt x="40742" y="1453"/>
                    <a:pt x="40742" y="1453"/>
                    <a:pt x="40742" y="1453"/>
                  </a:cubicBezTo>
                  <a:cubicBezTo>
                    <a:pt x="40852" y="1674"/>
                    <a:pt x="40852" y="1674"/>
                    <a:pt x="40852" y="1674"/>
                  </a:cubicBezTo>
                  <a:cubicBezTo>
                    <a:pt x="40943" y="1629"/>
                    <a:pt x="40943" y="1629"/>
                    <a:pt x="40943" y="1629"/>
                  </a:cubicBezTo>
                  <a:cubicBezTo>
                    <a:pt x="41130" y="1541"/>
                    <a:pt x="41130" y="1541"/>
                    <a:pt x="41130" y="1541"/>
                  </a:cubicBezTo>
                  <a:cubicBezTo>
                    <a:pt x="41318" y="1455"/>
                    <a:pt x="41318" y="1455"/>
                    <a:pt x="41318" y="1455"/>
                  </a:cubicBezTo>
                  <a:cubicBezTo>
                    <a:pt x="41516" y="1368"/>
                    <a:pt x="41516" y="1368"/>
                    <a:pt x="41516" y="1368"/>
                  </a:cubicBezTo>
                  <a:cubicBezTo>
                    <a:pt x="41419" y="1142"/>
                    <a:pt x="41419" y="1142"/>
                    <a:pt x="41419" y="1142"/>
                  </a:cubicBezTo>
                  <a:close/>
                  <a:moveTo>
                    <a:pt x="40300" y="1678"/>
                  </a:moveTo>
                  <a:cubicBezTo>
                    <a:pt x="40274" y="1692"/>
                    <a:pt x="40274" y="1692"/>
                    <a:pt x="40274" y="1692"/>
                  </a:cubicBezTo>
                  <a:cubicBezTo>
                    <a:pt x="40089" y="1791"/>
                    <a:pt x="40089" y="1791"/>
                    <a:pt x="40089" y="1791"/>
                  </a:cubicBezTo>
                  <a:cubicBezTo>
                    <a:pt x="39905" y="1893"/>
                    <a:pt x="39905" y="1893"/>
                    <a:pt x="39905" y="1893"/>
                  </a:cubicBezTo>
                  <a:cubicBezTo>
                    <a:pt x="39722" y="1997"/>
                    <a:pt x="39722" y="1997"/>
                    <a:pt x="39722" y="1997"/>
                  </a:cubicBezTo>
                  <a:cubicBezTo>
                    <a:pt x="39650" y="2040"/>
                    <a:pt x="39650" y="2040"/>
                    <a:pt x="39650" y="2040"/>
                  </a:cubicBezTo>
                  <a:cubicBezTo>
                    <a:pt x="39775" y="2251"/>
                    <a:pt x="39775" y="2251"/>
                    <a:pt x="39775" y="2251"/>
                  </a:cubicBezTo>
                  <a:cubicBezTo>
                    <a:pt x="39845" y="2210"/>
                    <a:pt x="39845" y="2210"/>
                    <a:pt x="39845" y="2210"/>
                  </a:cubicBezTo>
                  <a:cubicBezTo>
                    <a:pt x="40025" y="2108"/>
                    <a:pt x="40025" y="2108"/>
                    <a:pt x="40025" y="2108"/>
                  </a:cubicBezTo>
                  <a:cubicBezTo>
                    <a:pt x="40207" y="2007"/>
                    <a:pt x="40207" y="2007"/>
                    <a:pt x="40207" y="2007"/>
                  </a:cubicBezTo>
                  <a:cubicBezTo>
                    <a:pt x="40389" y="1909"/>
                    <a:pt x="40389" y="1909"/>
                    <a:pt x="40389" y="1909"/>
                  </a:cubicBezTo>
                  <a:cubicBezTo>
                    <a:pt x="40416" y="1895"/>
                    <a:pt x="40416" y="1895"/>
                    <a:pt x="40416" y="1895"/>
                  </a:cubicBezTo>
                  <a:cubicBezTo>
                    <a:pt x="40300" y="1678"/>
                    <a:pt x="40300" y="1678"/>
                    <a:pt x="40300" y="1678"/>
                  </a:cubicBezTo>
                  <a:close/>
                  <a:moveTo>
                    <a:pt x="39226" y="2295"/>
                  </a:moveTo>
                  <a:cubicBezTo>
                    <a:pt x="39179" y="2324"/>
                    <a:pt x="39179" y="2324"/>
                    <a:pt x="39179" y="2324"/>
                  </a:cubicBezTo>
                  <a:cubicBezTo>
                    <a:pt x="39001" y="2437"/>
                    <a:pt x="39001" y="2437"/>
                    <a:pt x="39001" y="2437"/>
                  </a:cubicBezTo>
                  <a:cubicBezTo>
                    <a:pt x="38823" y="2552"/>
                    <a:pt x="38823" y="2552"/>
                    <a:pt x="38823" y="2552"/>
                  </a:cubicBezTo>
                  <a:cubicBezTo>
                    <a:pt x="38646" y="2669"/>
                    <a:pt x="38646" y="2669"/>
                    <a:pt x="38646" y="2669"/>
                  </a:cubicBezTo>
                  <a:cubicBezTo>
                    <a:pt x="38602" y="2699"/>
                    <a:pt x="38602" y="2699"/>
                    <a:pt x="38602" y="2699"/>
                  </a:cubicBezTo>
                  <a:cubicBezTo>
                    <a:pt x="38741" y="2902"/>
                    <a:pt x="38741" y="2902"/>
                    <a:pt x="38741" y="2902"/>
                  </a:cubicBezTo>
                  <a:cubicBezTo>
                    <a:pt x="38783" y="2874"/>
                    <a:pt x="38783" y="2874"/>
                    <a:pt x="38783" y="2874"/>
                  </a:cubicBezTo>
                  <a:cubicBezTo>
                    <a:pt x="38958" y="2758"/>
                    <a:pt x="38958" y="2758"/>
                    <a:pt x="38958" y="2758"/>
                  </a:cubicBezTo>
                  <a:cubicBezTo>
                    <a:pt x="39133" y="2644"/>
                    <a:pt x="39133" y="2644"/>
                    <a:pt x="39133" y="2644"/>
                  </a:cubicBezTo>
                  <a:cubicBezTo>
                    <a:pt x="39310" y="2532"/>
                    <a:pt x="39310" y="2532"/>
                    <a:pt x="39310" y="2532"/>
                  </a:cubicBezTo>
                  <a:cubicBezTo>
                    <a:pt x="39356" y="2504"/>
                    <a:pt x="39356" y="2504"/>
                    <a:pt x="39356" y="2504"/>
                  </a:cubicBezTo>
                  <a:cubicBezTo>
                    <a:pt x="39226" y="2295"/>
                    <a:pt x="39226" y="2295"/>
                    <a:pt x="39226" y="2295"/>
                  </a:cubicBezTo>
                  <a:close/>
                  <a:moveTo>
                    <a:pt x="38195" y="2981"/>
                  </a:moveTo>
                  <a:cubicBezTo>
                    <a:pt x="38121" y="3033"/>
                    <a:pt x="38121" y="3033"/>
                    <a:pt x="38121" y="3033"/>
                  </a:cubicBezTo>
                  <a:cubicBezTo>
                    <a:pt x="37948" y="3158"/>
                    <a:pt x="37948" y="3158"/>
                    <a:pt x="37948" y="3158"/>
                  </a:cubicBezTo>
                  <a:cubicBezTo>
                    <a:pt x="37776" y="3285"/>
                    <a:pt x="37776" y="3285"/>
                    <a:pt x="37776" y="3285"/>
                  </a:cubicBezTo>
                  <a:cubicBezTo>
                    <a:pt x="37596" y="3420"/>
                    <a:pt x="37596" y="3420"/>
                    <a:pt x="37596" y="3420"/>
                  </a:cubicBezTo>
                  <a:cubicBezTo>
                    <a:pt x="37746" y="3615"/>
                    <a:pt x="37746" y="3615"/>
                    <a:pt x="37746" y="3615"/>
                  </a:cubicBezTo>
                  <a:cubicBezTo>
                    <a:pt x="37923" y="3482"/>
                    <a:pt x="37923" y="3482"/>
                    <a:pt x="37923" y="3482"/>
                  </a:cubicBezTo>
                  <a:cubicBezTo>
                    <a:pt x="38093" y="3357"/>
                    <a:pt x="38093" y="3357"/>
                    <a:pt x="38093" y="3357"/>
                  </a:cubicBezTo>
                  <a:cubicBezTo>
                    <a:pt x="38265" y="3233"/>
                    <a:pt x="38265" y="3233"/>
                    <a:pt x="38265" y="3233"/>
                  </a:cubicBezTo>
                  <a:cubicBezTo>
                    <a:pt x="38338" y="3181"/>
                    <a:pt x="38338" y="3181"/>
                    <a:pt x="38338" y="3181"/>
                  </a:cubicBezTo>
                  <a:cubicBezTo>
                    <a:pt x="38195" y="2981"/>
                    <a:pt x="38195" y="2981"/>
                    <a:pt x="38195" y="2981"/>
                  </a:cubicBezTo>
                  <a:close/>
                  <a:moveTo>
                    <a:pt x="37205" y="3723"/>
                  </a:moveTo>
                  <a:cubicBezTo>
                    <a:pt x="37095" y="3810"/>
                    <a:pt x="37095" y="3810"/>
                    <a:pt x="37095" y="3810"/>
                  </a:cubicBezTo>
                  <a:cubicBezTo>
                    <a:pt x="36927" y="3946"/>
                    <a:pt x="36927" y="3946"/>
                    <a:pt x="36927" y="3946"/>
                  </a:cubicBezTo>
                  <a:cubicBezTo>
                    <a:pt x="36759" y="4083"/>
                    <a:pt x="36759" y="4083"/>
                    <a:pt x="36759" y="4083"/>
                  </a:cubicBezTo>
                  <a:cubicBezTo>
                    <a:pt x="36630" y="4190"/>
                    <a:pt x="36630" y="4190"/>
                    <a:pt x="36630" y="4190"/>
                  </a:cubicBezTo>
                  <a:cubicBezTo>
                    <a:pt x="36788" y="4379"/>
                    <a:pt x="36788" y="4379"/>
                    <a:pt x="36788" y="4379"/>
                  </a:cubicBezTo>
                  <a:cubicBezTo>
                    <a:pt x="36916" y="4273"/>
                    <a:pt x="36916" y="4273"/>
                    <a:pt x="36916" y="4273"/>
                  </a:cubicBezTo>
                  <a:cubicBezTo>
                    <a:pt x="37082" y="4137"/>
                    <a:pt x="37082" y="4137"/>
                    <a:pt x="37082" y="4137"/>
                  </a:cubicBezTo>
                  <a:cubicBezTo>
                    <a:pt x="37249" y="4002"/>
                    <a:pt x="37249" y="4002"/>
                    <a:pt x="37249" y="4002"/>
                  </a:cubicBezTo>
                  <a:cubicBezTo>
                    <a:pt x="37359" y="3915"/>
                    <a:pt x="37359" y="3915"/>
                    <a:pt x="37359" y="3915"/>
                  </a:cubicBezTo>
                  <a:cubicBezTo>
                    <a:pt x="37205" y="3723"/>
                    <a:pt x="37205" y="3723"/>
                    <a:pt x="37205" y="3723"/>
                  </a:cubicBezTo>
                  <a:close/>
                  <a:moveTo>
                    <a:pt x="36252" y="4510"/>
                  </a:moveTo>
                  <a:cubicBezTo>
                    <a:pt x="36096" y="4646"/>
                    <a:pt x="36096" y="4646"/>
                    <a:pt x="36096" y="4646"/>
                  </a:cubicBezTo>
                  <a:cubicBezTo>
                    <a:pt x="35931" y="4791"/>
                    <a:pt x="35931" y="4791"/>
                    <a:pt x="35931" y="4791"/>
                  </a:cubicBezTo>
                  <a:cubicBezTo>
                    <a:pt x="35768" y="4937"/>
                    <a:pt x="35768" y="4937"/>
                    <a:pt x="35768" y="4937"/>
                  </a:cubicBezTo>
                  <a:cubicBezTo>
                    <a:pt x="35697" y="5001"/>
                    <a:pt x="35697" y="5001"/>
                    <a:pt x="35697" y="5001"/>
                  </a:cubicBezTo>
                  <a:cubicBezTo>
                    <a:pt x="35862" y="5183"/>
                    <a:pt x="35862" y="5183"/>
                    <a:pt x="35862" y="5183"/>
                  </a:cubicBezTo>
                  <a:cubicBezTo>
                    <a:pt x="35932" y="5120"/>
                    <a:pt x="35932" y="5120"/>
                    <a:pt x="35932" y="5120"/>
                  </a:cubicBezTo>
                  <a:cubicBezTo>
                    <a:pt x="36095" y="4975"/>
                    <a:pt x="36095" y="4975"/>
                    <a:pt x="36095" y="4975"/>
                  </a:cubicBezTo>
                  <a:cubicBezTo>
                    <a:pt x="36258" y="4832"/>
                    <a:pt x="36258" y="4832"/>
                    <a:pt x="36258" y="4832"/>
                  </a:cubicBezTo>
                  <a:cubicBezTo>
                    <a:pt x="36414" y="4696"/>
                    <a:pt x="36414" y="4696"/>
                    <a:pt x="36414" y="4696"/>
                  </a:cubicBezTo>
                  <a:cubicBezTo>
                    <a:pt x="36252" y="4510"/>
                    <a:pt x="36252" y="4510"/>
                    <a:pt x="36252" y="4510"/>
                  </a:cubicBezTo>
                  <a:close/>
                  <a:moveTo>
                    <a:pt x="35332" y="5334"/>
                  </a:moveTo>
                  <a:cubicBezTo>
                    <a:pt x="35280" y="5382"/>
                    <a:pt x="35280" y="5382"/>
                    <a:pt x="35280" y="5382"/>
                  </a:cubicBezTo>
                  <a:cubicBezTo>
                    <a:pt x="35118" y="5533"/>
                    <a:pt x="35118" y="5533"/>
                    <a:pt x="35118" y="5533"/>
                  </a:cubicBezTo>
                  <a:cubicBezTo>
                    <a:pt x="34957" y="5685"/>
                    <a:pt x="34957" y="5685"/>
                    <a:pt x="34957" y="5685"/>
                  </a:cubicBezTo>
                  <a:cubicBezTo>
                    <a:pt x="34793" y="5841"/>
                    <a:pt x="34793" y="5841"/>
                    <a:pt x="34793" y="5841"/>
                  </a:cubicBezTo>
                  <a:cubicBezTo>
                    <a:pt x="34964" y="6018"/>
                    <a:pt x="34964" y="6018"/>
                    <a:pt x="34964" y="6018"/>
                  </a:cubicBezTo>
                  <a:cubicBezTo>
                    <a:pt x="35127" y="5863"/>
                    <a:pt x="35127" y="5863"/>
                    <a:pt x="35127" y="5863"/>
                  </a:cubicBezTo>
                  <a:cubicBezTo>
                    <a:pt x="35287" y="5712"/>
                    <a:pt x="35287" y="5712"/>
                    <a:pt x="35287" y="5712"/>
                  </a:cubicBezTo>
                  <a:cubicBezTo>
                    <a:pt x="35447" y="5562"/>
                    <a:pt x="35447" y="5562"/>
                    <a:pt x="35447" y="5562"/>
                  </a:cubicBezTo>
                  <a:cubicBezTo>
                    <a:pt x="35500" y="5514"/>
                    <a:pt x="35500" y="5514"/>
                    <a:pt x="35500" y="5514"/>
                  </a:cubicBezTo>
                  <a:cubicBezTo>
                    <a:pt x="35332" y="5334"/>
                    <a:pt x="35332" y="5334"/>
                    <a:pt x="35332" y="5334"/>
                  </a:cubicBezTo>
                  <a:close/>
                  <a:moveTo>
                    <a:pt x="34438" y="6184"/>
                  </a:moveTo>
                  <a:cubicBezTo>
                    <a:pt x="34317" y="6303"/>
                    <a:pt x="34317" y="6303"/>
                    <a:pt x="34317" y="6303"/>
                  </a:cubicBezTo>
                  <a:cubicBezTo>
                    <a:pt x="34158" y="6461"/>
                    <a:pt x="34158" y="6461"/>
                    <a:pt x="34158" y="6461"/>
                  </a:cubicBezTo>
                  <a:cubicBezTo>
                    <a:pt x="33913" y="6705"/>
                    <a:pt x="33913" y="6705"/>
                    <a:pt x="33913" y="6705"/>
                  </a:cubicBezTo>
                  <a:cubicBezTo>
                    <a:pt x="34087" y="6878"/>
                    <a:pt x="34087" y="6878"/>
                    <a:pt x="34087" y="6878"/>
                  </a:cubicBezTo>
                  <a:cubicBezTo>
                    <a:pt x="34331" y="6635"/>
                    <a:pt x="34331" y="6635"/>
                    <a:pt x="34331" y="6635"/>
                  </a:cubicBezTo>
                  <a:cubicBezTo>
                    <a:pt x="34489" y="6479"/>
                    <a:pt x="34489" y="6479"/>
                    <a:pt x="34489" y="6479"/>
                  </a:cubicBezTo>
                  <a:cubicBezTo>
                    <a:pt x="34611" y="6360"/>
                    <a:pt x="34611" y="6360"/>
                    <a:pt x="34611" y="6360"/>
                  </a:cubicBezTo>
                  <a:cubicBezTo>
                    <a:pt x="34438" y="6184"/>
                    <a:pt x="34438" y="6184"/>
                    <a:pt x="34438" y="6184"/>
                  </a:cubicBezTo>
                  <a:close/>
                  <a:moveTo>
                    <a:pt x="33566" y="7055"/>
                  </a:moveTo>
                  <a:cubicBezTo>
                    <a:pt x="33367" y="7259"/>
                    <a:pt x="33367" y="7259"/>
                    <a:pt x="33367" y="7259"/>
                  </a:cubicBezTo>
                  <a:cubicBezTo>
                    <a:pt x="33209" y="7421"/>
                    <a:pt x="33209" y="7421"/>
                    <a:pt x="33209" y="7421"/>
                  </a:cubicBezTo>
                  <a:cubicBezTo>
                    <a:pt x="33050" y="7585"/>
                    <a:pt x="33050" y="7585"/>
                    <a:pt x="33050" y="7585"/>
                  </a:cubicBezTo>
                  <a:cubicBezTo>
                    <a:pt x="33227" y="7756"/>
                    <a:pt x="33227" y="7756"/>
                    <a:pt x="33227" y="7756"/>
                  </a:cubicBezTo>
                  <a:cubicBezTo>
                    <a:pt x="33386" y="7592"/>
                    <a:pt x="33386" y="7592"/>
                    <a:pt x="33386" y="7592"/>
                  </a:cubicBezTo>
                  <a:cubicBezTo>
                    <a:pt x="33543" y="7431"/>
                    <a:pt x="33543" y="7431"/>
                    <a:pt x="33543" y="7431"/>
                  </a:cubicBezTo>
                  <a:cubicBezTo>
                    <a:pt x="33742" y="7228"/>
                    <a:pt x="33742" y="7228"/>
                    <a:pt x="33742" y="7228"/>
                  </a:cubicBezTo>
                  <a:cubicBezTo>
                    <a:pt x="33566" y="7055"/>
                    <a:pt x="33566" y="7055"/>
                    <a:pt x="33566" y="7055"/>
                  </a:cubicBezTo>
                  <a:close/>
                  <a:moveTo>
                    <a:pt x="32709" y="7941"/>
                  </a:moveTo>
                  <a:cubicBezTo>
                    <a:pt x="32538" y="8119"/>
                    <a:pt x="32369" y="8298"/>
                    <a:pt x="32200" y="8477"/>
                  </a:cubicBezTo>
                  <a:cubicBezTo>
                    <a:pt x="32379" y="8646"/>
                    <a:pt x="32379" y="8646"/>
                    <a:pt x="32379" y="8646"/>
                  </a:cubicBezTo>
                  <a:cubicBezTo>
                    <a:pt x="32547" y="8467"/>
                    <a:pt x="32717" y="8289"/>
                    <a:pt x="32887" y="8111"/>
                  </a:cubicBezTo>
                  <a:cubicBezTo>
                    <a:pt x="32709" y="7941"/>
                    <a:pt x="32709" y="7941"/>
                    <a:pt x="32709" y="7941"/>
                  </a:cubicBezTo>
                  <a:close/>
                  <a:moveTo>
                    <a:pt x="31862" y="8835"/>
                  </a:moveTo>
                  <a:cubicBezTo>
                    <a:pt x="31693" y="9014"/>
                    <a:pt x="31525" y="9194"/>
                    <a:pt x="31356" y="9374"/>
                  </a:cubicBezTo>
                  <a:cubicBezTo>
                    <a:pt x="31536" y="9542"/>
                    <a:pt x="31536" y="9542"/>
                    <a:pt x="31536" y="9542"/>
                  </a:cubicBezTo>
                  <a:cubicBezTo>
                    <a:pt x="31704" y="9362"/>
                    <a:pt x="31872" y="9183"/>
                    <a:pt x="32041" y="9004"/>
                  </a:cubicBezTo>
                  <a:cubicBezTo>
                    <a:pt x="31862" y="8835"/>
                    <a:pt x="31862" y="8835"/>
                    <a:pt x="31862" y="8835"/>
                  </a:cubicBezTo>
                  <a:close/>
                  <a:moveTo>
                    <a:pt x="31020" y="9733"/>
                  </a:moveTo>
                  <a:cubicBezTo>
                    <a:pt x="30852" y="9913"/>
                    <a:pt x="30683" y="10092"/>
                    <a:pt x="30515" y="10271"/>
                  </a:cubicBezTo>
                  <a:cubicBezTo>
                    <a:pt x="30694" y="10440"/>
                    <a:pt x="30694" y="10440"/>
                    <a:pt x="30694" y="10440"/>
                  </a:cubicBezTo>
                  <a:cubicBezTo>
                    <a:pt x="30863" y="10261"/>
                    <a:pt x="31032" y="10081"/>
                    <a:pt x="31199" y="9901"/>
                  </a:cubicBezTo>
                  <a:cubicBezTo>
                    <a:pt x="31020" y="9733"/>
                    <a:pt x="31020" y="9733"/>
                    <a:pt x="31020" y="9733"/>
                  </a:cubicBezTo>
                  <a:close/>
                  <a:moveTo>
                    <a:pt x="30178" y="10630"/>
                  </a:moveTo>
                  <a:cubicBezTo>
                    <a:pt x="30009" y="10809"/>
                    <a:pt x="29840" y="10987"/>
                    <a:pt x="29670" y="11166"/>
                  </a:cubicBezTo>
                  <a:cubicBezTo>
                    <a:pt x="29848" y="11335"/>
                    <a:pt x="29848" y="11335"/>
                    <a:pt x="29848" y="11335"/>
                  </a:cubicBezTo>
                  <a:cubicBezTo>
                    <a:pt x="30018" y="11157"/>
                    <a:pt x="30187" y="10978"/>
                    <a:pt x="30357" y="10799"/>
                  </a:cubicBezTo>
                  <a:cubicBezTo>
                    <a:pt x="30178" y="10630"/>
                    <a:pt x="30178" y="10630"/>
                    <a:pt x="30178" y="10630"/>
                  </a:cubicBezTo>
                  <a:close/>
                  <a:moveTo>
                    <a:pt x="29330" y="11521"/>
                  </a:moveTo>
                  <a:cubicBezTo>
                    <a:pt x="29121" y="11739"/>
                    <a:pt x="29121" y="11739"/>
                    <a:pt x="29121" y="11739"/>
                  </a:cubicBezTo>
                  <a:cubicBezTo>
                    <a:pt x="28818" y="12051"/>
                    <a:pt x="28818" y="12051"/>
                    <a:pt x="28818" y="12051"/>
                  </a:cubicBezTo>
                  <a:cubicBezTo>
                    <a:pt x="28994" y="12223"/>
                    <a:pt x="28994" y="12223"/>
                    <a:pt x="28994" y="12223"/>
                  </a:cubicBezTo>
                  <a:cubicBezTo>
                    <a:pt x="29298" y="11910"/>
                    <a:pt x="29298" y="11910"/>
                    <a:pt x="29298" y="11910"/>
                  </a:cubicBezTo>
                  <a:cubicBezTo>
                    <a:pt x="29508" y="11692"/>
                    <a:pt x="29508" y="11692"/>
                    <a:pt x="29508" y="11692"/>
                  </a:cubicBezTo>
                  <a:cubicBezTo>
                    <a:pt x="29330" y="11521"/>
                    <a:pt x="29330" y="11521"/>
                    <a:pt x="29330" y="11521"/>
                  </a:cubicBezTo>
                  <a:close/>
                  <a:moveTo>
                    <a:pt x="28474" y="12402"/>
                  </a:moveTo>
                  <a:cubicBezTo>
                    <a:pt x="28318" y="12559"/>
                    <a:pt x="28318" y="12559"/>
                    <a:pt x="28318" y="12559"/>
                  </a:cubicBezTo>
                  <a:cubicBezTo>
                    <a:pt x="28156" y="12722"/>
                    <a:pt x="28156" y="12722"/>
                    <a:pt x="28156" y="12722"/>
                  </a:cubicBezTo>
                  <a:cubicBezTo>
                    <a:pt x="27953" y="12923"/>
                    <a:pt x="27953" y="12923"/>
                    <a:pt x="27953" y="12923"/>
                  </a:cubicBezTo>
                  <a:cubicBezTo>
                    <a:pt x="28125" y="13099"/>
                    <a:pt x="28125" y="13099"/>
                    <a:pt x="28125" y="13099"/>
                  </a:cubicBezTo>
                  <a:cubicBezTo>
                    <a:pt x="28330" y="12896"/>
                    <a:pt x="28330" y="12896"/>
                    <a:pt x="28330" y="12896"/>
                  </a:cubicBezTo>
                  <a:cubicBezTo>
                    <a:pt x="28492" y="12733"/>
                    <a:pt x="28492" y="12733"/>
                    <a:pt x="28492" y="12733"/>
                  </a:cubicBezTo>
                  <a:cubicBezTo>
                    <a:pt x="28648" y="12575"/>
                    <a:pt x="28648" y="12575"/>
                    <a:pt x="28648" y="12575"/>
                  </a:cubicBezTo>
                  <a:cubicBezTo>
                    <a:pt x="28474" y="12402"/>
                    <a:pt x="28474" y="12402"/>
                    <a:pt x="28474" y="12402"/>
                  </a:cubicBezTo>
                  <a:close/>
                  <a:moveTo>
                    <a:pt x="27602" y="13267"/>
                  </a:moveTo>
                  <a:cubicBezTo>
                    <a:pt x="27502" y="13364"/>
                    <a:pt x="27502" y="13364"/>
                    <a:pt x="27502" y="13364"/>
                  </a:cubicBezTo>
                  <a:cubicBezTo>
                    <a:pt x="27337" y="13523"/>
                    <a:pt x="27337" y="13523"/>
                    <a:pt x="27337" y="13523"/>
                  </a:cubicBezTo>
                  <a:cubicBezTo>
                    <a:pt x="27172" y="13681"/>
                    <a:pt x="27172" y="13681"/>
                    <a:pt x="27172" y="13681"/>
                  </a:cubicBezTo>
                  <a:cubicBezTo>
                    <a:pt x="27070" y="13777"/>
                    <a:pt x="27070" y="13777"/>
                    <a:pt x="27070" y="13777"/>
                  </a:cubicBezTo>
                  <a:cubicBezTo>
                    <a:pt x="27239" y="13956"/>
                    <a:pt x="27239" y="13956"/>
                    <a:pt x="27239" y="13956"/>
                  </a:cubicBezTo>
                  <a:cubicBezTo>
                    <a:pt x="27341" y="13860"/>
                    <a:pt x="27341" y="13860"/>
                    <a:pt x="27341" y="13860"/>
                  </a:cubicBezTo>
                  <a:cubicBezTo>
                    <a:pt x="27508" y="13701"/>
                    <a:pt x="27508" y="13701"/>
                    <a:pt x="27508" y="13701"/>
                  </a:cubicBezTo>
                  <a:cubicBezTo>
                    <a:pt x="27673" y="13541"/>
                    <a:pt x="27673" y="13541"/>
                    <a:pt x="27673" y="13541"/>
                  </a:cubicBezTo>
                  <a:cubicBezTo>
                    <a:pt x="27773" y="13444"/>
                    <a:pt x="27773" y="13444"/>
                    <a:pt x="27773" y="13444"/>
                  </a:cubicBezTo>
                  <a:cubicBezTo>
                    <a:pt x="27602" y="13267"/>
                    <a:pt x="27602" y="13267"/>
                    <a:pt x="27602" y="13267"/>
                  </a:cubicBezTo>
                  <a:close/>
                  <a:moveTo>
                    <a:pt x="26711" y="14112"/>
                  </a:moveTo>
                  <a:cubicBezTo>
                    <a:pt x="26503" y="14303"/>
                    <a:pt x="26503" y="14303"/>
                    <a:pt x="26503" y="14303"/>
                  </a:cubicBezTo>
                  <a:cubicBezTo>
                    <a:pt x="26335" y="14456"/>
                    <a:pt x="26335" y="14456"/>
                    <a:pt x="26335" y="14456"/>
                  </a:cubicBezTo>
                  <a:cubicBezTo>
                    <a:pt x="26166" y="14607"/>
                    <a:pt x="26166" y="14607"/>
                    <a:pt x="26166" y="14607"/>
                  </a:cubicBezTo>
                  <a:cubicBezTo>
                    <a:pt x="26330" y="14791"/>
                    <a:pt x="26330" y="14791"/>
                    <a:pt x="26330" y="14791"/>
                  </a:cubicBezTo>
                  <a:cubicBezTo>
                    <a:pt x="26499" y="14639"/>
                    <a:pt x="26499" y="14639"/>
                    <a:pt x="26499" y="14639"/>
                  </a:cubicBezTo>
                  <a:cubicBezTo>
                    <a:pt x="26669" y="14485"/>
                    <a:pt x="26669" y="14485"/>
                    <a:pt x="26669" y="14485"/>
                  </a:cubicBezTo>
                  <a:cubicBezTo>
                    <a:pt x="26878" y="14293"/>
                    <a:pt x="26878" y="14293"/>
                    <a:pt x="26878" y="14293"/>
                  </a:cubicBezTo>
                  <a:cubicBezTo>
                    <a:pt x="26711" y="14112"/>
                    <a:pt x="26711" y="14112"/>
                    <a:pt x="26711" y="14112"/>
                  </a:cubicBezTo>
                  <a:close/>
                  <a:moveTo>
                    <a:pt x="25798" y="14930"/>
                  </a:moveTo>
                  <a:cubicBezTo>
                    <a:pt x="25651" y="15056"/>
                    <a:pt x="25651" y="15056"/>
                    <a:pt x="25651" y="15056"/>
                  </a:cubicBezTo>
                  <a:cubicBezTo>
                    <a:pt x="25479" y="15203"/>
                    <a:pt x="25479" y="15203"/>
                    <a:pt x="25479" y="15203"/>
                  </a:cubicBezTo>
                  <a:cubicBezTo>
                    <a:pt x="25305" y="15349"/>
                    <a:pt x="25305" y="15349"/>
                    <a:pt x="25305" y="15349"/>
                  </a:cubicBezTo>
                  <a:cubicBezTo>
                    <a:pt x="25236" y="15406"/>
                    <a:pt x="25236" y="15406"/>
                    <a:pt x="25236" y="15406"/>
                  </a:cubicBezTo>
                  <a:cubicBezTo>
                    <a:pt x="25393" y="15596"/>
                    <a:pt x="25393" y="15596"/>
                    <a:pt x="25393" y="15596"/>
                  </a:cubicBezTo>
                  <a:cubicBezTo>
                    <a:pt x="25462" y="15538"/>
                    <a:pt x="25462" y="15538"/>
                    <a:pt x="25462" y="15538"/>
                  </a:cubicBezTo>
                  <a:cubicBezTo>
                    <a:pt x="25637" y="15391"/>
                    <a:pt x="25637" y="15391"/>
                    <a:pt x="25637" y="15391"/>
                  </a:cubicBezTo>
                  <a:cubicBezTo>
                    <a:pt x="25811" y="15243"/>
                    <a:pt x="25811" y="15243"/>
                    <a:pt x="25811" y="15243"/>
                  </a:cubicBezTo>
                  <a:cubicBezTo>
                    <a:pt x="25958" y="15117"/>
                    <a:pt x="25958" y="15117"/>
                    <a:pt x="25958" y="15117"/>
                  </a:cubicBezTo>
                  <a:cubicBezTo>
                    <a:pt x="25798" y="14930"/>
                    <a:pt x="25798" y="14930"/>
                    <a:pt x="25798" y="14930"/>
                  </a:cubicBezTo>
                  <a:close/>
                  <a:moveTo>
                    <a:pt x="24856" y="15716"/>
                  </a:moveTo>
                  <a:cubicBezTo>
                    <a:pt x="24778" y="15778"/>
                    <a:pt x="24778" y="15778"/>
                    <a:pt x="24778" y="15778"/>
                  </a:cubicBezTo>
                  <a:cubicBezTo>
                    <a:pt x="24601" y="15918"/>
                    <a:pt x="24601" y="15918"/>
                    <a:pt x="24601" y="15918"/>
                  </a:cubicBezTo>
                  <a:cubicBezTo>
                    <a:pt x="24423" y="16057"/>
                    <a:pt x="24423" y="16057"/>
                    <a:pt x="24423" y="16057"/>
                  </a:cubicBezTo>
                  <a:cubicBezTo>
                    <a:pt x="24277" y="16168"/>
                    <a:pt x="24277" y="16168"/>
                    <a:pt x="24277" y="16168"/>
                  </a:cubicBezTo>
                  <a:cubicBezTo>
                    <a:pt x="24425" y="16364"/>
                    <a:pt x="24425" y="16364"/>
                    <a:pt x="24425" y="16364"/>
                  </a:cubicBezTo>
                  <a:cubicBezTo>
                    <a:pt x="24573" y="16252"/>
                    <a:pt x="24573" y="16252"/>
                    <a:pt x="24573" y="16252"/>
                  </a:cubicBezTo>
                  <a:cubicBezTo>
                    <a:pt x="24753" y="16112"/>
                    <a:pt x="24753" y="16112"/>
                    <a:pt x="24753" y="16112"/>
                  </a:cubicBezTo>
                  <a:cubicBezTo>
                    <a:pt x="24932" y="15971"/>
                    <a:pt x="24932" y="15971"/>
                    <a:pt x="24932" y="15971"/>
                  </a:cubicBezTo>
                  <a:cubicBezTo>
                    <a:pt x="25010" y="15908"/>
                    <a:pt x="25010" y="15908"/>
                    <a:pt x="25010" y="15908"/>
                  </a:cubicBezTo>
                  <a:cubicBezTo>
                    <a:pt x="24856" y="15716"/>
                    <a:pt x="24856" y="15716"/>
                    <a:pt x="24856" y="15716"/>
                  </a:cubicBezTo>
                  <a:close/>
                  <a:moveTo>
                    <a:pt x="23884" y="16461"/>
                  </a:moveTo>
                  <a:cubicBezTo>
                    <a:pt x="23699" y="16595"/>
                    <a:pt x="23699" y="16595"/>
                    <a:pt x="23699" y="16595"/>
                  </a:cubicBezTo>
                  <a:cubicBezTo>
                    <a:pt x="23516" y="16725"/>
                    <a:pt x="23516" y="16725"/>
                    <a:pt x="23516" y="16725"/>
                  </a:cubicBezTo>
                  <a:cubicBezTo>
                    <a:pt x="23331" y="16854"/>
                    <a:pt x="23331" y="16854"/>
                    <a:pt x="23331" y="16854"/>
                  </a:cubicBezTo>
                  <a:cubicBezTo>
                    <a:pt x="23285" y="16886"/>
                    <a:pt x="23285" y="16886"/>
                    <a:pt x="23285" y="16886"/>
                  </a:cubicBezTo>
                  <a:cubicBezTo>
                    <a:pt x="23423" y="17089"/>
                    <a:pt x="23423" y="17089"/>
                    <a:pt x="23423" y="17089"/>
                  </a:cubicBezTo>
                  <a:cubicBezTo>
                    <a:pt x="23471" y="17056"/>
                    <a:pt x="23471" y="17056"/>
                    <a:pt x="23471" y="17056"/>
                  </a:cubicBezTo>
                  <a:cubicBezTo>
                    <a:pt x="23658" y="16926"/>
                    <a:pt x="23658" y="16926"/>
                    <a:pt x="23658" y="16926"/>
                  </a:cubicBezTo>
                  <a:cubicBezTo>
                    <a:pt x="23843" y="16795"/>
                    <a:pt x="23843" y="16795"/>
                    <a:pt x="23843" y="16795"/>
                  </a:cubicBezTo>
                  <a:cubicBezTo>
                    <a:pt x="24029" y="16660"/>
                    <a:pt x="24029" y="16660"/>
                    <a:pt x="24029" y="16660"/>
                  </a:cubicBezTo>
                  <a:cubicBezTo>
                    <a:pt x="23884" y="16461"/>
                    <a:pt x="23884" y="16461"/>
                    <a:pt x="23884" y="16461"/>
                  </a:cubicBezTo>
                  <a:close/>
                  <a:moveTo>
                    <a:pt x="22878" y="17158"/>
                  </a:moveTo>
                  <a:cubicBezTo>
                    <a:pt x="22771" y="17229"/>
                    <a:pt x="22771" y="17229"/>
                    <a:pt x="22771" y="17229"/>
                  </a:cubicBezTo>
                  <a:cubicBezTo>
                    <a:pt x="22582" y="17350"/>
                    <a:pt x="22582" y="17350"/>
                    <a:pt x="22582" y="17350"/>
                  </a:cubicBezTo>
                  <a:cubicBezTo>
                    <a:pt x="22391" y="17469"/>
                    <a:pt x="22391" y="17469"/>
                    <a:pt x="22391" y="17469"/>
                  </a:cubicBezTo>
                  <a:cubicBezTo>
                    <a:pt x="22257" y="17551"/>
                    <a:pt x="22257" y="17551"/>
                    <a:pt x="22257" y="17551"/>
                  </a:cubicBezTo>
                  <a:cubicBezTo>
                    <a:pt x="22385" y="17762"/>
                    <a:pt x="22385" y="17762"/>
                    <a:pt x="22385" y="17762"/>
                  </a:cubicBezTo>
                  <a:cubicBezTo>
                    <a:pt x="22521" y="17678"/>
                    <a:pt x="22521" y="17678"/>
                    <a:pt x="22521" y="17678"/>
                  </a:cubicBezTo>
                  <a:cubicBezTo>
                    <a:pt x="22713" y="17558"/>
                    <a:pt x="22713" y="17558"/>
                    <a:pt x="22713" y="17558"/>
                  </a:cubicBezTo>
                  <a:cubicBezTo>
                    <a:pt x="22905" y="17435"/>
                    <a:pt x="22905" y="17435"/>
                    <a:pt x="22905" y="17435"/>
                  </a:cubicBezTo>
                  <a:cubicBezTo>
                    <a:pt x="23012" y="17365"/>
                    <a:pt x="23012" y="17365"/>
                    <a:pt x="23012" y="17365"/>
                  </a:cubicBezTo>
                  <a:cubicBezTo>
                    <a:pt x="22878" y="17158"/>
                    <a:pt x="22878" y="17158"/>
                    <a:pt x="22878" y="17158"/>
                  </a:cubicBezTo>
                  <a:close/>
                  <a:moveTo>
                    <a:pt x="21836" y="17801"/>
                  </a:moveTo>
                  <a:cubicBezTo>
                    <a:pt x="21617" y="17926"/>
                    <a:pt x="21617" y="17926"/>
                    <a:pt x="21617" y="17926"/>
                  </a:cubicBezTo>
                  <a:cubicBezTo>
                    <a:pt x="21420" y="18035"/>
                    <a:pt x="21420" y="18035"/>
                    <a:pt x="21420" y="18035"/>
                  </a:cubicBezTo>
                  <a:cubicBezTo>
                    <a:pt x="21222" y="18141"/>
                    <a:pt x="21222" y="18141"/>
                    <a:pt x="21222" y="18141"/>
                  </a:cubicBezTo>
                  <a:cubicBezTo>
                    <a:pt x="21195" y="18155"/>
                    <a:pt x="21195" y="18155"/>
                    <a:pt x="21195" y="18155"/>
                  </a:cubicBezTo>
                  <a:cubicBezTo>
                    <a:pt x="21308" y="18374"/>
                    <a:pt x="21308" y="18374"/>
                    <a:pt x="21308" y="18374"/>
                  </a:cubicBezTo>
                  <a:cubicBezTo>
                    <a:pt x="21337" y="18359"/>
                    <a:pt x="21337" y="18359"/>
                    <a:pt x="21337" y="18359"/>
                  </a:cubicBezTo>
                  <a:cubicBezTo>
                    <a:pt x="21538" y="18251"/>
                    <a:pt x="21538" y="18251"/>
                    <a:pt x="21538" y="18251"/>
                  </a:cubicBezTo>
                  <a:cubicBezTo>
                    <a:pt x="21737" y="18140"/>
                    <a:pt x="21737" y="18140"/>
                    <a:pt x="21737" y="18140"/>
                  </a:cubicBezTo>
                  <a:cubicBezTo>
                    <a:pt x="21959" y="18014"/>
                    <a:pt x="21959" y="18014"/>
                    <a:pt x="21959" y="18014"/>
                  </a:cubicBezTo>
                  <a:cubicBezTo>
                    <a:pt x="21836" y="17801"/>
                    <a:pt x="21836" y="17801"/>
                    <a:pt x="21836" y="17801"/>
                  </a:cubicBezTo>
                  <a:close/>
                  <a:moveTo>
                    <a:pt x="20759" y="18379"/>
                  </a:moveTo>
                  <a:cubicBezTo>
                    <a:pt x="20619" y="18448"/>
                    <a:pt x="20619" y="18448"/>
                    <a:pt x="20619" y="18448"/>
                  </a:cubicBezTo>
                  <a:cubicBezTo>
                    <a:pt x="20416" y="18545"/>
                    <a:pt x="20416" y="18545"/>
                    <a:pt x="20416" y="18545"/>
                  </a:cubicBezTo>
                  <a:cubicBezTo>
                    <a:pt x="20210" y="18640"/>
                    <a:pt x="20210" y="18640"/>
                    <a:pt x="20210" y="18640"/>
                  </a:cubicBezTo>
                  <a:cubicBezTo>
                    <a:pt x="20096" y="18692"/>
                    <a:pt x="20096" y="18692"/>
                    <a:pt x="20096" y="18692"/>
                  </a:cubicBezTo>
                  <a:cubicBezTo>
                    <a:pt x="20195" y="18917"/>
                    <a:pt x="20195" y="18917"/>
                    <a:pt x="20195" y="18917"/>
                  </a:cubicBezTo>
                  <a:cubicBezTo>
                    <a:pt x="20313" y="18864"/>
                    <a:pt x="20313" y="18864"/>
                    <a:pt x="20313" y="18864"/>
                  </a:cubicBezTo>
                  <a:cubicBezTo>
                    <a:pt x="20521" y="18768"/>
                    <a:pt x="20521" y="18768"/>
                    <a:pt x="20521" y="18768"/>
                  </a:cubicBezTo>
                  <a:cubicBezTo>
                    <a:pt x="20727" y="18669"/>
                    <a:pt x="20727" y="18669"/>
                    <a:pt x="20727" y="18669"/>
                  </a:cubicBezTo>
                  <a:cubicBezTo>
                    <a:pt x="20867" y="18600"/>
                    <a:pt x="20867" y="18600"/>
                    <a:pt x="20867" y="18600"/>
                  </a:cubicBezTo>
                  <a:cubicBezTo>
                    <a:pt x="20759" y="18379"/>
                    <a:pt x="20759" y="18379"/>
                    <a:pt x="20759" y="18379"/>
                  </a:cubicBezTo>
                  <a:close/>
                  <a:moveTo>
                    <a:pt x="19647" y="18885"/>
                  </a:moveTo>
                  <a:cubicBezTo>
                    <a:pt x="19586" y="18911"/>
                    <a:pt x="19586" y="18911"/>
                    <a:pt x="19586" y="18911"/>
                  </a:cubicBezTo>
                  <a:cubicBezTo>
                    <a:pt x="19375" y="18996"/>
                    <a:pt x="19375" y="18996"/>
                    <a:pt x="19375" y="18996"/>
                  </a:cubicBezTo>
                  <a:cubicBezTo>
                    <a:pt x="19162" y="19078"/>
                    <a:pt x="19162" y="19078"/>
                    <a:pt x="19162" y="19078"/>
                  </a:cubicBezTo>
                  <a:cubicBezTo>
                    <a:pt x="18963" y="19152"/>
                    <a:pt x="18963" y="19152"/>
                    <a:pt x="18963" y="19152"/>
                  </a:cubicBezTo>
                  <a:cubicBezTo>
                    <a:pt x="19048" y="19383"/>
                    <a:pt x="19048" y="19383"/>
                    <a:pt x="19048" y="19383"/>
                  </a:cubicBezTo>
                  <a:cubicBezTo>
                    <a:pt x="19249" y="19308"/>
                    <a:pt x="19249" y="19308"/>
                    <a:pt x="19249" y="19308"/>
                  </a:cubicBezTo>
                  <a:cubicBezTo>
                    <a:pt x="19465" y="19225"/>
                    <a:pt x="19465" y="19225"/>
                    <a:pt x="19465" y="19225"/>
                  </a:cubicBezTo>
                  <a:cubicBezTo>
                    <a:pt x="19679" y="19138"/>
                    <a:pt x="19679" y="19138"/>
                    <a:pt x="19679" y="19138"/>
                  </a:cubicBezTo>
                  <a:cubicBezTo>
                    <a:pt x="19740" y="19113"/>
                    <a:pt x="19740" y="19113"/>
                    <a:pt x="19740" y="19113"/>
                  </a:cubicBezTo>
                  <a:cubicBezTo>
                    <a:pt x="19647" y="18885"/>
                    <a:pt x="19647" y="18885"/>
                    <a:pt x="19647" y="18885"/>
                  </a:cubicBezTo>
                  <a:close/>
                  <a:moveTo>
                    <a:pt x="18504" y="19313"/>
                  </a:moveTo>
                  <a:cubicBezTo>
                    <a:pt x="18295" y="19381"/>
                    <a:pt x="18295" y="19381"/>
                    <a:pt x="18295" y="19381"/>
                  </a:cubicBezTo>
                  <a:cubicBezTo>
                    <a:pt x="18074" y="19450"/>
                    <a:pt x="18074" y="19450"/>
                    <a:pt x="18074" y="19450"/>
                  </a:cubicBezTo>
                  <a:cubicBezTo>
                    <a:pt x="17851" y="19516"/>
                    <a:pt x="17851" y="19516"/>
                    <a:pt x="17851" y="19516"/>
                  </a:cubicBezTo>
                  <a:cubicBezTo>
                    <a:pt x="17803" y="19530"/>
                    <a:pt x="17803" y="19530"/>
                    <a:pt x="17803" y="19530"/>
                  </a:cubicBezTo>
                  <a:cubicBezTo>
                    <a:pt x="17868" y="19767"/>
                    <a:pt x="17868" y="19767"/>
                    <a:pt x="17868" y="19767"/>
                  </a:cubicBezTo>
                  <a:cubicBezTo>
                    <a:pt x="17919" y="19753"/>
                    <a:pt x="17919" y="19753"/>
                    <a:pt x="17919" y="19753"/>
                  </a:cubicBezTo>
                  <a:cubicBezTo>
                    <a:pt x="18145" y="19686"/>
                    <a:pt x="18145" y="19686"/>
                    <a:pt x="18145" y="19686"/>
                  </a:cubicBezTo>
                  <a:cubicBezTo>
                    <a:pt x="18370" y="19616"/>
                    <a:pt x="18370" y="19616"/>
                    <a:pt x="18370" y="19616"/>
                  </a:cubicBezTo>
                  <a:cubicBezTo>
                    <a:pt x="18578" y="19548"/>
                    <a:pt x="18578" y="19548"/>
                    <a:pt x="18578" y="19548"/>
                  </a:cubicBezTo>
                  <a:cubicBezTo>
                    <a:pt x="18504" y="19313"/>
                    <a:pt x="18504" y="19313"/>
                    <a:pt x="18504" y="19313"/>
                  </a:cubicBezTo>
                  <a:close/>
                  <a:moveTo>
                    <a:pt x="17331" y="19657"/>
                  </a:moveTo>
                  <a:cubicBezTo>
                    <a:pt x="17172" y="19697"/>
                    <a:pt x="17172" y="19697"/>
                    <a:pt x="17172" y="19697"/>
                  </a:cubicBezTo>
                  <a:cubicBezTo>
                    <a:pt x="16943" y="19752"/>
                    <a:pt x="16943" y="19752"/>
                    <a:pt x="16943" y="19752"/>
                  </a:cubicBezTo>
                  <a:cubicBezTo>
                    <a:pt x="16711" y="19803"/>
                    <a:pt x="16711" y="19803"/>
                    <a:pt x="16711" y="19803"/>
                  </a:cubicBezTo>
                  <a:cubicBezTo>
                    <a:pt x="16617" y="19822"/>
                    <a:pt x="16617" y="19822"/>
                    <a:pt x="16617" y="19822"/>
                  </a:cubicBezTo>
                  <a:cubicBezTo>
                    <a:pt x="16665" y="20064"/>
                    <a:pt x="16665" y="20064"/>
                    <a:pt x="16665" y="20064"/>
                  </a:cubicBezTo>
                  <a:cubicBezTo>
                    <a:pt x="16763" y="20043"/>
                    <a:pt x="16763" y="20043"/>
                    <a:pt x="16763" y="20043"/>
                  </a:cubicBezTo>
                  <a:cubicBezTo>
                    <a:pt x="16998" y="19991"/>
                    <a:pt x="16998" y="19991"/>
                    <a:pt x="16998" y="19991"/>
                  </a:cubicBezTo>
                  <a:cubicBezTo>
                    <a:pt x="17231" y="19936"/>
                    <a:pt x="17231" y="19936"/>
                    <a:pt x="17231" y="19936"/>
                  </a:cubicBezTo>
                  <a:cubicBezTo>
                    <a:pt x="17389" y="19896"/>
                    <a:pt x="17389" y="19896"/>
                    <a:pt x="17389" y="19896"/>
                  </a:cubicBezTo>
                  <a:cubicBezTo>
                    <a:pt x="17331" y="19657"/>
                    <a:pt x="17331" y="19657"/>
                    <a:pt x="17331" y="19657"/>
                  </a:cubicBezTo>
                  <a:close/>
                  <a:moveTo>
                    <a:pt x="16137" y="19915"/>
                  </a:moveTo>
                  <a:cubicBezTo>
                    <a:pt x="16005" y="19938"/>
                    <a:pt x="16005" y="19938"/>
                    <a:pt x="16005" y="19938"/>
                  </a:cubicBezTo>
                  <a:cubicBezTo>
                    <a:pt x="15766" y="19977"/>
                    <a:pt x="15766" y="19977"/>
                    <a:pt x="15766" y="19977"/>
                  </a:cubicBezTo>
                  <a:cubicBezTo>
                    <a:pt x="15525" y="20012"/>
                    <a:pt x="15525" y="20012"/>
                    <a:pt x="15525" y="20012"/>
                  </a:cubicBezTo>
                  <a:cubicBezTo>
                    <a:pt x="15413" y="20027"/>
                    <a:pt x="15413" y="20027"/>
                    <a:pt x="15413" y="20027"/>
                  </a:cubicBezTo>
                  <a:cubicBezTo>
                    <a:pt x="15443" y="20271"/>
                    <a:pt x="15443" y="20271"/>
                    <a:pt x="15443" y="20271"/>
                  </a:cubicBezTo>
                  <a:cubicBezTo>
                    <a:pt x="15559" y="20256"/>
                    <a:pt x="15559" y="20256"/>
                    <a:pt x="15559" y="20256"/>
                  </a:cubicBezTo>
                  <a:cubicBezTo>
                    <a:pt x="15804" y="20220"/>
                    <a:pt x="15804" y="20220"/>
                    <a:pt x="15804" y="20220"/>
                  </a:cubicBezTo>
                  <a:cubicBezTo>
                    <a:pt x="16046" y="20181"/>
                    <a:pt x="16046" y="20181"/>
                    <a:pt x="16046" y="20181"/>
                  </a:cubicBezTo>
                  <a:cubicBezTo>
                    <a:pt x="16178" y="20157"/>
                    <a:pt x="16178" y="20157"/>
                    <a:pt x="16178" y="20157"/>
                  </a:cubicBezTo>
                  <a:cubicBezTo>
                    <a:pt x="16137" y="19915"/>
                    <a:pt x="16137" y="19915"/>
                    <a:pt x="16137" y="19915"/>
                  </a:cubicBezTo>
                  <a:close/>
                  <a:moveTo>
                    <a:pt x="14927" y="20085"/>
                  </a:moveTo>
                  <a:cubicBezTo>
                    <a:pt x="14790" y="20099"/>
                    <a:pt x="14790" y="20099"/>
                    <a:pt x="14790" y="20099"/>
                  </a:cubicBezTo>
                  <a:cubicBezTo>
                    <a:pt x="14541" y="20121"/>
                    <a:pt x="14541" y="20121"/>
                    <a:pt x="14541" y="20121"/>
                  </a:cubicBezTo>
                  <a:cubicBezTo>
                    <a:pt x="14290" y="20140"/>
                    <a:pt x="14290" y="20140"/>
                    <a:pt x="14290" y="20140"/>
                  </a:cubicBezTo>
                  <a:cubicBezTo>
                    <a:pt x="14197" y="20145"/>
                    <a:pt x="14197" y="20145"/>
                    <a:pt x="14197" y="20145"/>
                  </a:cubicBezTo>
                  <a:cubicBezTo>
                    <a:pt x="14210" y="20391"/>
                    <a:pt x="14210" y="20391"/>
                    <a:pt x="14210" y="20391"/>
                  </a:cubicBezTo>
                  <a:cubicBezTo>
                    <a:pt x="14306" y="20385"/>
                    <a:pt x="14306" y="20385"/>
                    <a:pt x="14306" y="20385"/>
                  </a:cubicBezTo>
                  <a:cubicBezTo>
                    <a:pt x="14561" y="20366"/>
                    <a:pt x="14561" y="20366"/>
                    <a:pt x="14561" y="20366"/>
                  </a:cubicBezTo>
                  <a:cubicBezTo>
                    <a:pt x="14813" y="20344"/>
                    <a:pt x="14813" y="20344"/>
                    <a:pt x="14813" y="20344"/>
                  </a:cubicBezTo>
                  <a:cubicBezTo>
                    <a:pt x="14951" y="20330"/>
                    <a:pt x="14951" y="20330"/>
                    <a:pt x="14951" y="20330"/>
                  </a:cubicBezTo>
                  <a:cubicBezTo>
                    <a:pt x="14927" y="20085"/>
                    <a:pt x="14927" y="20085"/>
                    <a:pt x="14927" y="20085"/>
                  </a:cubicBezTo>
                  <a:close/>
                  <a:moveTo>
                    <a:pt x="13709" y="20169"/>
                  </a:moveTo>
                  <a:cubicBezTo>
                    <a:pt x="13524" y="20175"/>
                    <a:pt x="13524" y="20175"/>
                    <a:pt x="13524" y="20175"/>
                  </a:cubicBezTo>
                  <a:cubicBezTo>
                    <a:pt x="13264" y="20179"/>
                    <a:pt x="13264" y="20179"/>
                    <a:pt x="13264" y="20179"/>
                  </a:cubicBezTo>
                  <a:cubicBezTo>
                    <a:pt x="13002" y="20180"/>
                    <a:pt x="13002" y="20180"/>
                    <a:pt x="13002" y="20180"/>
                  </a:cubicBezTo>
                  <a:cubicBezTo>
                    <a:pt x="12975" y="20180"/>
                    <a:pt x="12975" y="20180"/>
                    <a:pt x="12975" y="20180"/>
                  </a:cubicBezTo>
                  <a:cubicBezTo>
                    <a:pt x="12971" y="20426"/>
                    <a:pt x="12971" y="20426"/>
                    <a:pt x="12971" y="20426"/>
                  </a:cubicBezTo>
                  <a:cubicBezTo>
                    <a:pt x="13001" y="20426"/>
                    <a:pt x="13001" y="20426"/>
                    <a:pt x="13001" y="20426"/>
                  </a:cubicBezTo>
                  <a:cubicBezTo>
                    <a:pt x="13267" y="20425"/>
                    <a:pt x="13267" y="20425"/>
                    <a:pt x="13267" y="20425"/>
                  </a:cubicBezTo>
                  <a:cubicBezTo>
                    <a:pt x="13530" y="20421"/>
                    <a:pt x="13530" y="20421"/>
                    <a:pt x="13530" y="20421"/>
                  </a:cubicBezTo>
                  <a:cubicBezTo>
                    <a:pt x="13715" y="20415"/>
                    <a:pt x="13715" y="20415"/>
                    <a:pt x="13715" y="20415"/>
                  </a:cubicBezTo>
                  <a:cubicBezTo>
                    <a:pt x="13709" y="20169"/>
                    <a:pt x="13709" y="20169"/>
                    <a:pt x="13709" y="20169"/>
                  </a:cubicBezTo>
                  <a:close/>
                  <a:moveTo>
                    <a:pt x="12485" y="20171"/>
                  </a:moveTo>
                  <a:cubicBezTo>
                    <a:pt x="12204" y="20160"/>
                    <a:pt x="12204" y="20160"/>
                    <a:pt x="12204" y="20160"/>
                  </a:cubicBezTo>
                  <a:cubicBezTo>
                    <a:pt x="11933" y="20146"/>
                    <a:pt x="11933" y="20146"/>
                    <a:pt x="11933" y="20146"/>
                  </a:cubicBezTo>
                  <a:cubicBezTo>
                    <a:pt x="11753" y="20134"/>
                    <a:pt x="11753" y="20134"/>
                    <a:pt x="11753" y="20134"/>
                  </a:cubicBezTo>
                  <a:cubicBezTo>
                    <a:pt x="11735" y="20379"/>
                    <a:pt x="11735" y="20379"/>
                    <a:pt x="11735" y="20379"/>
                  </a:cubicBezTo>
                  <a:cubicBezTo>
                    <a:pt x="11918" y="20392"/>
                    <a:pt x="11918" y="20392"/>
                    <a:pt x="11918" y="20392"/>
                  </a:cubicBezTo>
                  <a:cubicBezTo>
                    <a:pt x="12192" y="20406"/>
                    <a:pt x="12192" y="20406"/>
                    <a:pt x="12192" y="20406"/>
                  </a:cubicBezTo>
                  <a:cubicBezTo>
                    <a:pt x="12477" y="20417"/>
                    <a:pt x="12477" y="20417"/>
                    <a:pt x="12477" y="20417"/>
                  </a:cubicBezTo>
                  <a:cubicBezTo>
                    <a:pt x="12485" y="20171"/>
                    <a:pt x="12485" y="20171"/>
                    <a:pt x="12485" y="20171"/>
                  </a:cubicBezTo>
                  <a:close/>
                  <a:moveTo>
                    <a:pt x="11265" y="20095"/>
                  </a:moveTo>
                  <a:cubicBezTo>
                    <a:pt x="11107" y="20080"/>
                    <a:pt x="11107" y="20080"/>
                    <a:pt x="11107" y="20080"/>
                  </a:cubicBezTo>
                  <a:cubicBezTo>
                    <a:pt x="10827" y="20050"/>
                    <a:pt x="10827" y="20050"/>
                    <a:pt x="10827" y="20050"/>
                  </a:cubicBezTo>
                  <a:cubicBezTo>
                    <a:pt x="10536" y="20015"/>
                    <a:pt x="10536" y="20015"/>
                    <a:pt x="10536" y="20015"/>
                  </a:cubicBezTo>
                  <a:cubicBezTo>
                    <a:pt x="10502" y="20259"/>
                    <a:pt x="10502" y="20259"/>
                    <a:pt x="10502" y="20259"/>
                  </a:cubicBezTo>
                  <a:cubicBezTo>
                    <a:pt x="10799" y="20295"/>
                    <a:pt x="10799" y="20295"/>
                    <a:pt x="10799" y="20295"/>
                  </a:cubicBezTo>
                  <a:cubicBezTo>
                    <a:pt x="11082" y="20325"/>
                    <a:pt x="11082" y="20325"/>
                    <a:pt x="11082" y="20325"/>
                  </a:cubicBezTo>
                  <a:cubicBezTo>
                    <a:pt x="11241" y="20340"/>
                    <a:pt x="11241" y="20340"/>
                    <a:pt x="11241" y="20340"/>
                  </a:cubicBezTo>
                  <a:cubicBezTo>
                    <a:pt x="11265" y="20095"/>
                    <a:pt x="11265" y="20095"/>
                    <a:pt x="11265" y="20095"/>
                  </a:cubicBezTo>
                  <a:close/>
                  <a:moveTo>
                    <a:pt x="10050" y="19948"/>
                  </a:moveTo>
                  <a:cubicBezTo>
                    <a:pt x="9972" y="19936"/>
                    <a:pt x="9972" y="19936"/>
                    <a:pt x="9972" y="19936"/>
                  </a:cubicBezTo>
                  <a:cubicBezTo>
                    <a:pt x="9683" y="19890"/>
                    <a:pt x="9683" y="19890"/>
                    <a:pt x="9683" y="19890"/>
                  </a:cubicBezTo>
                  <a:cubicBezTo>
                    <a:pt x="9390" y="19840"/>
                    <a:pt x="9390" y="19840"/>
                    <a:pt x="9390" y="19840"/>
                  </a:cubicBezTo>
                  <a:cubicBezTo>
                    <a:pt x="9326" y="19828"/>
                    <a:pt x="9326" y="19828"/>
                    <a:pt x="9326" y="19828"/>
                  </a:cubicBezTo>
                  <a:cubicBezTo>
                    <a:pt x="9280" y="20069"/>
                    <a:pt x="9280" y="20069"/>
                    <a:pt x="9280" y="20069"/>
                  </a:cubicBezTo>
                  <a:cubicBezTo>
                    <a:pt x="9347" y="20082"/>
                    <a:pt x="9347" y="20082"/>
                    <a:pt x="9347" y="20082"/>
                  </a:cubicBezTo>
                  <a:cubicBezTo>
                    <a:pt x="9642" y="20133"/>
                    <a:pt x="9642" y="20133"/>
                    <a:pt x="9642" y="20133"/>
                  </a:cubicBezTo>
                  <a:cubicBezTo>
                    <a:pt x="9935" y="20179"/>
                    <a:pt x="9935" y="20179"/>
                    <a:pt x="9935" y="20179"/>
                  </a:cubicBezTo>
                  <a:cubicBezTo>
                    <a:pt x="10013" y="20191"/>
                    <a:pt x="10013" y="20191"/>
                    <a:pt x="10013" y="20191"/>
                  </a:cubicBezTo>
                  <a:cubicBezTo>
                    <a:pt x="10050" y="19948"/>
                    <a:pt x="10050" y="19948"/>
                    <a:pt x="10050" y="19948"/>
                  </a:cubicBezTo>
                  <a:close/>
                  <a:moveTo>
                    <a:pt x="8844" y="19735"/>
                  </a:moveTo>
                  <a:cubicBezTo>
                    <a:pt x="8798" y="19726"/>
                    <a:pt x="8798" y="19726"/>
                    <a:pt x="8798" y="19726"/>
                  </a:cubicBezTo>
                  <a:cubicBezTo>
                    <a:pt x="8499" y="19663"/>
                    <a:pt x="8499" y="19663"/>
                    <a:pt x="8499" y="19663"/>
                  </a:cubicBezTo>
                  <a:cubicBezTo>
                    <a:pt x="8196" y="19595"/>
                    <a:pt x="8196" y="19595"/>
                    <a:pt x="8196" y="19595"/>
                  </a:cubicBezTo>
                  <a:cubicBezTo>
                    <a:pt x="8127" y="19579"/>
                    <a:pt x="8127" y="19579"/>
                    <a:pt x="8127" y="19579"/>
                  </a:cubicBezTo>
                  <a:cubicBezTo>
                    <a:pt x="8069" y="19818"/>
                    <a:pt x="8069" y="19818"/>
                    <a:pt x="8069" y="19818"/>
                  </a:cubicBezTo>
                  <a:cubicBezTo>
                    <a:pt x="8141" y="19835"/>
                    <a:pt x="8141" y="19835"/>
                    <a:pt x="8141" y="19835"/>
                  </a:cubicBezTo>
                  <a:cubicBezTo>
                    <a:pt x="8446" y="19903"/>
                    <a:pt x="8446" y="19903"/>
                    <a:pt x="8446" y="19903"/>
                  </a:cubicBezTo>
                  <a:cubicBezTo>
                    <a:pt x="8749" y="19967"/>
                    <a:pt x="8749" y="19967"/>
                    <a:pt x="8749" y="19967"/>
                  </a:cubicBezTo>
                  <a:cubicBezTo>
                    <a:pt x="8795" y="19976"/>
                    <a:pt x="8795" y="19976"/>
                    <a:pt x="8795" y="19976"/>
                  </a:cubicBezTo>
                  <a:cubicBezTo>
                    <a:pt x="8844" y="19735"/>
                    <a:pt x="8844" y="19735"/>
                    <a:pt x="8844" y="19735"/>
                  </a:cubicBezTo>
                  <a:close/>
                  <a:moveTo>
                    <a:pt x="7650" y="19463"/>
                  </a:moveTo>
                  <a:cubicBezTo>
                    <a:pt x="7584" y="19447"/>
                    <a:pt x="7584" y="19447"/>
                    <a:pt x="7584" y="19447"/>
                  </a:cubicBezTo>
                  <a:cubicBezTo>
                    <a:pt x="7273" y="19366"/>
                    <a:pt x="7273" y="19366"/>
                    <a:pt x="7273" y="19366"/>
                  </a:cubicBezTo>
                  <a:cubicBezTo>
                    <a:pt x="6940" y="19275"/>
                    <a:pt x="6940" y="19275"/>
                    <a:pt x="6940" y="19275"/>
                  </a:cubicBezTo>
                  <a:cubicBezTo>
                    <a:pt x="6871" y="19511"/>
                    <a:pt x="6871" y="19511"/>
                    <a:pt x="6871" y="19511"/>
                  </a:cubicBezTo>
                  <a:cubicBezTo>
                    <a:pt x="7210" y="19604"/>
                    <a:pt x="7210" y="19604"/>
                    <a:pt x="7210" y="19604"/>
                  </a:cubicBezTo>
                  <a:cubicBezTo>
                    <a:pt x="7523" y="19685"/>
                    <a:pt x="7523" y="19685"/>
                    <a:pt x="7523" y="19685"/>
                  </a:cubicBezTo>
                  <a:cubicBezTo>
                    <a:pt x="7589" y="19702"/>
                    <a:pt x="7589" y="19702"/>
                    <a:pt x="7589" y="19702"/>
                  </a:cubicBezTo>
                  <a:cubicBezTo>
                    <a:pt x="7650" y="19463"/>
                    <a:pt x="7650" y="19463"/>
                    <a:pt x="7650" y="19463"/>
                  </a:cubicBezTo>
                  <a:close/>
                  <a:moveTo>
                    <a:pt x="6469" y="19138"/>
                  </a:moveTo>
                  <a:cubicBezTo>
                    <a:pt x="6327" y="19096"/>
                    <a:pt x="6327" y="19096"/>
                    <a:pt x="6327" y="19096"/>
                  </a:cubicBezTo>
                  <a:cubicBezTo>
                    <a:pt x="6006" y="18996"/>
                    <a:pt x="6006" y="18996"/>
                    <a:pt x="6006" y="18996"/>
                  </a:cubicBezTo>
                  <a:cubicBezTo>
                    <a:pt x="5766" y="18919"/>
                    <a:pt x="5766" y="18919"/>
                    <a:pt x="5766" y="18919"/>
                  </a:cubicBezTo>
                  <a:cubicBezTo>
                    <a:pt x="5690" y="19153"/>
                    <a:pt x="5690" y="19153"/>
                    <a:pt x="5690" y="19153"/>
                  </a:cubicBezTo>
                  <a:cubicBezTo>
                    <a:pt x="5932" y="19231"/>
                    <a:pt x="5932" y="19231"/>
                    <a:pt x="5932" y="19231"/>
                  </a:cubicBezTo>
                  <a:cubicBezTo>
                    <a:pt x="6255" y="19331"/>
                    <a:pt x="6255" y="19331"/>
                    <a:pt x="6255" y="19331"/>
                  </a:cubicBezTo>
                  <a:cubicBezTo>
                    <a:pt x="6397" y="19373"/>
                    <a:pt x="6397" y="19373"/>
                    <a:pt x="6397" y="19373"/>
                  </a:cubicBezTo>
                  <a:cubicBezTo>
                    <a:pt x="6469" y="19138"/>
                    <a:pt x="6469" y="19138"/>
                    <a:pt x="6469" y="19138"/>
                  </a:cubicBezTo>
                  <a:close/>
                  <a:moveTo>
                    <a:pt x="5301" y="18765"/>
                  </a:moveTo>
                  <a:cubicBezTo>
                    <a:pt x="5026" y="18670"/>
                    <a:pt x="5026" y="18670"/>
                    <a:pt x="5026" y="18670"/>
                  </a:cubicBezTo>
                  <a:cubicBezTo>
                    <a:pt x="4694" y="18552"/>
                    <a:pt x="4694" y="18552"/>
                    <a:pt x="4694" y="18552"/>
                  </a:cubicBezTo>
                  <a:cubicBezTo>
                    <a:pt x="4608" y="18520"/>
                    <a:pt x="4608" y="18520"/>
                    <a:pt x="4608" y="18520"/>
                  </a:cubicBezTo>
                  <a:cubicBezTo>
                    <a:pt x="4521" y="18751"/>
                    <a:pt x="4521" y="18751"/>
                    <a:pt x="4521" y="18751"/>
                  </a:cubicBezTo>
                  <a:cubicBezTo>
                    <a:pt x="4610" y="18783"/>
                    <a:pt x="4610" y="18783"/>
                    <a:pt x="4610" y="18783"/>
                  </a:cubicBezTo>
                  <a:cubicBezTo>
                    <a:pt x="4945" y="18903"/>
                    <a:pt x="4945" y="18903"/>
                    <a:pt x="4945" y="18903"/>
                  </a:cubicBezTo>
                  <a:cubicBezTo>
                    <a:pt x="5220" y="18997"/>
                    <a:pt x="5220" y="18997"/>
                    <a:pt x="5220" y="18997"/>
                  </a:cubicBezTo>
                  <a:cubicBezTo>
                    <a:pt x="5301" y="18765"/>
                    <a:pt x="5301" y="18765"/>
                    <a:pt x="5301" y="18765"/>
                  </a:cubicBezTo>
                  <a:close/>
                  <a:moveTo>
                    <a:pt x="4147" y="18348"/>
                  </a:moveTo>
                  <a:cubicBezTo>
                    <a:pt x="4021" y="18301"/>
                    <a:pt x="4021" y="18301"/>
                    <a:pt x="4021" y="18301"/>
                  </a:cubicBezTo>
                  <a:cubicBezTo>
                    <a:pt x="3681" y="18168"/>
                    <a:pt x="3681" y="18168"/>
                    <a:pt x="3681" y="18168"/>
                  </a:cubicBezTo>
                  <a:cubicBezTo>
                    <a:pt x="3462" y="18080"/>
                    <a:pt x="3462" y="18080"/>
                    <a:pt x="3462" y="18080"/>
                  </a:cubicBezTo>
                  <a:cubicBezTo>
                    <a:pt x="3369" y="18308"/>
                    <a:pt x="3369" y="18308"/>
                    <a:pt x="3369" y="18308"/>
                  </a:cubicBezTo>
                  <a:cubicBezTo>
                    <a:pt x="3590" y="18397"/>
                    <a:pt x="3590" y="18397"/>
                    <a:pt x="3590" y="18397"/>
                  </a:cubicBezTo>
                  <a:cubicBezTo>
                    <a:pt x="3933" y="18530"/>
                    <a:pt x="3933" y="18530"/>
                    <a:pt x="3933" y="18530"/>
                  </a:cubicBezTo>
                  <a:cubicBezTo>
                    <a:pt x="4059" y="18578"/>
                    <a:pt x="4059" y="18578"/>
                    <a:pt x="4059" y="18578"/>
                  </a:cubicBezTo>
                  <a:cubicBezTo>
                    <a:pt x="4147" y="18348"/>
                    <a:pt x="4147" y="18348"/>
                    <a:pt x="4147" y="18348"/>
                  </a:cubicBezTo>
                  <a:close/>
                  <a:moveTo>
                    <a:pt x="3008" y="17894"/>
                  </a:moveTo>
                  <a:cubicBezTo>
                    <a:pt x="2641" y="17739"/>
                    <a:pt x="2641" y="17739"/>
                    <a:pt x="2641" y="17739"/>
                  </a:cubicBezTo>
                  <a:cubicBezTo>
                    <a:pt x="2331" y="17604"/>
                    <a:pt x="2331" y="17604"/>
                    <a:pt x="2331" y="17604"/>
                  </a:cubicBezTo>
                  <a:cubicBezTo>
                    <a:pt x="2232" y="17829"/>
                    <a:pt x="2232" y="17829"/>
                    <a:pt x="2232" y="17829"/>
                  </a:cubicBezTo>
                  <a:cubicBezTo>
                    <a:pt x="2544" y="17965"/>
                    <a:pt x="2544" y="17965"/>
                    <a:pt x="2544" y="17965"/>
                  </a:cubicBezTo>
                  <a:cubicBezTo>
                    <a:pt x="2913" y="18121"/>
                    <a:pt x="2913" y="18121"/>
                    <a:pt x="2913" y="18121"/>
                  </a:cubicBezTo>
                  <a:cubicBezTo>
                    <a:pt x="3008" y="17894"/>
                    <a:pt x="3008" y="17894"/>
                    <a:pt x="3008" y="17894"/>
                  </a:cubicBezTo>
                  <a:close/>
                  <a:moveTo>
                    <a:pt x="1883" y="17404"/>
                  </a:moveTo>
                  <a:cubicBezTo>
                    <a:pt x="1575" y="17264"/>
                    <a:pt x="1575" y="17264"/>
                    <a:pt x="1575" y="17264"/>
                  </a:cubicBezTo>
                  <a:cubicBezTo>
                    <a:pt x="1214" y="17095"/>
                    <a:pt x="1214" y="17095"/>
                    <a:pt x="1214" y="17095"/>
                  </a:cubicBezTo>
                  <a:cubicBezTo>
                    <a:pt x="1109" y="17318"/>
                    <a:pt x="1109" y="17318"/>
                    <a:pt x="1109" y="17318"/>
                  </a:cubicBezTo>
                  <a:cubicBezTo>
                    <a:pt x="1472" y="17487"/>
                    <a:pt x="1472" y="17487"/>
                    <a:pt x="1472" y="17487"/>
                  </a:cubicBezTo>
                  <a:cubicBezTo>
                    <a:pt x="1780" y="17628"/>
                    <a:pt x="1780" y="17628"/>
                    <a:pt x="1780" y="17628"/>
                  </a:cubicBezTo>
                  <a:lnTo>
                    <a:pt x="1883" y="17404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5" name="Google Shape;775;p36"/>
          <p:cNvSpPr txBox="1"/>
          <p:nvPr/>
        </p:nvSpPr>
        <p:spPr>
          <a:xfrm>
            <a:off x="764575" y="404325"/>
            <a:ext cx="3725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accent5"/>
                </a:solidFill>
                <a:latin typeface="Secular One"/>
                <a:ea typeface="Secular One"/>
                <a:cs typeface="Secular One"/>
                <a:sym typeface="Secular One"/>
              </a:rPr>
              <a:t>FINAL CHECK</a:t>
            </a:r>
            <a:endParaRPr b="1" sz="3000">
              <a:solidFill>
                <a:schemeClr val="dk2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776" name="Google Shape;776;p36">
            <a:hlinkClick/>
          </p:cNvPr>
          <p:cNvSpPr/>
          <p:nvPr/>
        </p:nvSpPr>
        <p:spPr>
          <a:xfrm>
            <a:off x="4572001" y="311400"/>
            <a:ext cx="3725189" cy="1461783"/>
          </a:xfrm>
          <a:custGeom>
            <a:rect b="b" l="l" r="r" t="t"/>
            <a:pathLst>
              <a:path extrusionOk="0" h="22098" w="23043">
                <a:moveTo>
                  <a:pt x="8058" y="893"/>
                </a:moveTo>
                <a:lnTo>
                  <a:pt x="8058" y="893"/>
                </a:lnTo>
                <a:cubicBezTo>
                  <a:pt x="6992" y="1301"/>
                  <a:pt x="5989" y="1880"/>
                  <a:pt x="5126" y="2633"/>
                </a:cubicBezTo>
                <a:cubicBezTo>
                  <a:pt x="5691" y="2116"/>
                  <a:pt x="6318" y="1677"/>
                  <a:pt x="6992" y="1316"/>
                </a:cubicBezTo>
                <a:cubicBezTo>
                  <a:pt x="7337" y="1144"/>
                  <a:pt x="7697" y="1003"/>
                  <a:pt x="8058" y="893"/>
                </a:cubicBezTo>
                <a:close/>
                <a:moveTo>
                  <a:pt x="3308" y="4765"/>
                </a:moveTo>
                <a:lnTo>
                  <a:pt x="3308" y="4765"/>
                </a:lnTo>
                <a:cubicBezTo>
                  <a:pt x="3089" y="5109"/>
                  <a:pt x="2901" y="5470"/>
                  <a:pt x="2728" y="5862"/>
                </a:cubicBezTo>
                <a:cubicBezTo>
                  <a:pt x="2681" y="5987"/>
                  <a:pt x="2728" y="6097"/>
                  <a:pt x="2807" y="6160"/>
                </a:cubicBezTo>
                <a:cubicBezTo>
                  <a:pt x="2258" y="7147"/>
                  <a:pt x="1866" y="8197"/>
                  <a:pt x="1615" y="9310"/>
                </a:cubicBezTo>
                <a:cubicBezTo>
                  <a:pt x="1757" y="8135"/>
                  <a:pt x="2101" y="6975"/>
                  <a:pt x="2650" y="5893"/>
                </a:cubicBezTo>
                <a:cubicBezTo>
                  <a:pt x="2854" y="5501"/>
                  <a:pt x="3073" y="5125"/>
                  <a:pt x="3308" y="4765"/>
                </a:cubicBezTo>
                <a:close/>
                <a:moveTo>
                  <a:pt x="11800" y="859"/>
                </a:moveTo>
                <a:cubicBezTo>
                  <a:pt x="11994" y="859"/>
                  <a:pt x="12188" y="865"/>
                  <a:pt x="12384" y="877"/>
                </a:cubicBezTo>
                <a:cubicBezTo>
                  <a:pt x="13058" y="1050"/>
                  <a:pt x="13716" y="1301"/>
                  <a:pt x="14343" y="1583"/>
                </a:cubicBezTo>
                <a:cubicBezTo>
                  <a:pt x="18277" y="3370"/>
                  <a:pt x="21224" y="7225"/>
                  <a:pt x="20926" y="11677"/>
                </a:cubicBezTo>
                <a:cubicBezTo>
                  <a:pt x="20660" y="15878"/>
                  <a:pt x="17321" y="19216"/>
                  <a:pt x="13246" y="19953"/>
                </a:cubicBezTo>
                <a:cubicBezTo>
                  <a:pt x="12687" y="20053"/>
                  <a:pt x="12113" y="20102"/>
                  <a:pt x="11532" y="20102"/>
                </a:cubicBezTo>
                <a:cubicBezTo>
                  <a:pt x="7010" y="20102"/>
                  <a:pt x="2125" y="17147"/>
                  <a:pt x="1819" y="12382"/>
                </a:cubicBezTo>
                <a:cubicBezTo>
                  <a:pt x="1584" y="8605"/>
                  <a:pt x="3387" y="5000"/>
                  <a:pt x="6255" y="2648"/>
                </a:cubicBezTo>
                <a:cubicBezTo>
                  <a:pt x="7871" y="1519"/>
                  <a:pt x="9787" y="859"/>
                  <a:pt x="11800" y="859"/>
                </a:cubicBezTo>
                <a:close/>
                <a:moveTo>
                  <a:pt x="17180" y="2554"/>
                </a:moveTo>
                <a:lnTo>
                  <a:pt x="17180" y="2554"/>
                </a:lnTo>
                <a:cubicBezTo>
                  <a:pt x="19421" y="4075"/>
                  <a:pt x="21052" y="6473"/>
                  <a:pt x="21553" y="9185"/>
                </a:cubicBezTo>
                <a:cubicBezTo>
                  <a:pt x="22353" y="13432"/>
                  <a:pt x="20597" y="18433"/>
                  <a:pt x="16569" y="20408"/>
                </a:cubicBezTo>
                <a:cubicBezTo>
                  <a:pt x="15195" y="21083"/>
                  <a:pt x="13704" y="21403"/>
                  <a:pt x="12215" y="21403"/>
                </a:cubicBezTo>
                <a:cubicBezTo>
                  <a:pt x="9489" y="21403"/>
                  <a:pt x="6768" y="20333"/>
                  <a:pt x="4782" y="18417"/>
                </a:cubicBezTo>
                <a:lnTo>
                  <a:pt x="4782" y="18417"/>
                </a:lnTo>
                <a:cubicBezTo>
                  <a:pt x="6427" y="19608"/>
                  <a:pt x="8371" y="20376"/>
                  <a:pt x="10377" y="20627"/>
                </a:cubicBezTo>
                <a:cubicBezTo>
                  <a:pt x="10793" y="20678"/>
                  <a:pt x="11210" y="20704"/>
                  <a:pt x="11626" y="20704"/>
                </a:cubicBezTo>
                <a:cubicBezTo>
                  <a:pt x="15519" y="20704"/>
                  <a:pt x="19353" y="18495"/>
                  <a:pt x="20911" y="14827"/>
                </a:cubicBezTo>
                <a:cubicBezTo>
                  <a:pt x="22807" y="10407"/>
                  <a:pt x="20863" y="5360"/>
                  <a:pt x="17180" y="2554"/>
                </a:cubicBezTo>
                <a:close/>
                <a:moveTo>
                  <a:pt x="10194" y="1"/>
                </a:moveTo>
                <a:cubicBezTo>
                  <a:pt x="8004" y="1"/>
                  <a:pt x="6046" y="970"/>
                  <a:pt x="4437" y="2507"/>
                </a:cubicBezTo>
                <a:cubicBezTo>
                  <a:pt x="1083" y="5752"/>
                  <a:pt x="1" y="10862"/>
                  <a:pt x="1819" y="15157"/>
                </a:cubicBezTo>
                <a:cubicBezTo>
                  <a:pt x="3597" y="19333"/>
                  <a:pt x="7747" y="22098"/>
                  <a:pt x="12229" y="22098"/>
                </a:cubicBezTo>
                <a:cubicBezTo>
                  <a:pt x="12608" y="22098"/>
                  <a:pt x="12989" y="22078"/>
                  <a:pt x="13371" y="22038"/>
                </a:cubicBezTo>
                <a:cubicBezTo>
                  <a:pt x="18262" y="21520"/>
                  <a:pt x="21741" y="17617"/>
                  <a:pt x="22368" y="12852"/>
                </a:cubicBezTo>
                <a:cubicBezTo>
                  <a:pt x="23042" y="7680"/>
                  <a:pt x="20190" y="2648"/>
                  <a:pt x="15268" y="815"/>
                </a:cubicBezTo>
                <a:cubicBezTo>
                  <a:pt x="14218" y="423"/>
                  <a:pt x="13120" y="219"/>
                  <a:pt x="12008" y="203"/>
                </a:cubicBezTo>
                <a:cubicBezTo>
                  <a:pt x="11631" y="125"/>
                  <a:pt x="11255" y="62"/>
                  <a:pt x="10863" y="31"/>
                </a:cubicBezTo>
                <a:cubicBezTo>
                  <a:pt x="10638" y="11"/>
                  <a:pt x="10415" y="1"/>
                  <a:pt x="10194" y="1"/>
                </a:cubicBezTo>
                <a:close/>
              </a:path>
            </a:pathLst>
          </a:cu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36">
            <a:hlinkClick r:id="rId3"/>
          </p:cNvPr>
          <p:cNvSpPr/>
          <p:nvPr/>
        </p:nvSpPr>
        <p:spPr>
          <a:xfrm>
            <a:off x="4726553" y="824938"/>
            <a:ext cx="3416100" cy="434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hlink"/>
                </a:solidFill>
                <a:latin typeface="Secular One"/>
                <a:ea typeface="Secular One"/>
                <a:cs typeface="Secular One"/>
                <a:sym typeface="Secular One"/>
                <a:hlinkClick r:id="rId4"/>
              </a:rPr>
              <a:t>Post-Assessment</a:t>
            </a:r>
            <a:endParaRPr b="1" sz="2400">
              <a:solidFill>
                <a:srgbClr val="FC8B60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778" name="Google Shape;778;p36"/>
          <p:cNvSpPr txBox="1"/>
          <p:nvPr>
            <p:ph idx="4294967295" type="subTitle"/>
          </p:nvPr>
        </p:nvSpPr>
        <p:spPr>
          <a:xfrm>
            <a:off x="307375" y="1384375"/>
            <a:ext cx="4550700" cy="6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Click on the link over here                     to see if you are ready to hit the road towards HS Graduation and Beyond!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>
                <a:solidFill>
                  <a:schemeClr val="accent4"/>
                </a:solidFill>
              </a:rPr>
              <a:t>           </a:t>
            </a:r>
            <a:endParaRPr sz="2000">
              <a:solidFill>
                <a:schemeClr val="accent6"/>
              </a:solidFill>
            </a:endParaRPr>
          </a:p>
        </p:txBody>
      </p:sp>
      <p:grpSp>
        <p:nvGrpSpPr>
          <p:cNvPr id="779" name="Google Shape;779;p36"/>
          <p:cNvGrpSpPr/>
          <p:nvPr/>
        </p:nvGrpSpPr>
        <p:grpSpPr>
          <a:xfrm rot="-953965">
            <a:off x="2343920" y="2893210"/>
            <a:ext cx="1685883" cy="1294308"/>
            <a:chOff x="2726987" y="3782099"/>
            <a:chExt cx="1727821" cy="1145812"/>
          </a:xfrm>
        </p:grpSpPr>
        <p:grpSp>
          <p:nvGrpSpPr>
            <p:cNvPr id="780" name="Google Shape;780;p36"/>
            <p:cNvGrpSpPr/>
            <p:nvPr/>
          </p:nvGrpSpPr>
          <p:grpSpPr>
            <a:xfrm rot="500323">
              <a:off x="2785362" y="3894043"/>
              <a:ext cx="1611072" cy="921925"/>
              <a:chOff x="984938" y="2273175"/>
              <a:chExt cx="951325" cy="613675"/>
            </a:xfrm>
          </p:grpSpPr>
          <p:sp>
            <p:nvSpPr>
              <p:cNvPr id="781" name="Google Shape;781;p36"/>
              <p:cNvSpPr/>
              <p:nvPr/>
            </p:nvSpPr>
            <p:spPr>
              <a:xfrm>
                <a:off x="984938" y="2288925"/>
                <a:ext cx="951325" cy="485900"/>
              </a:xfrm>
              <a:custGeom>
                <a:rect b="b" l="l" r="r" t="t"/>
                <a:pathLst>
                  <a:path extrusionOk="0" h="19436" w="38053">
                    <a:moveTo>
                      <a:pt x="20561" y="1"/>
                    </a:moveTo>
                    <a:cubicBezTo>
                      <a:pt x="12187" y="1"/>
                      <a:pt x="9949" y="7767"/>
                      <a:pt x="9949" y="7767"/>
                    </a:cubicBezTo>
                    <a:cubicBezTo>
                      <a:pt x="9949" y="7767"/>
                      <a:pt x="3160" y="8225"/>
                      <a:pt x="1578" y="13568"/>
                    </a:cubicBezTo>
                    <a:cubicBezTo>
                      <a:pt x="1" y="18912"/>
                      <a:pt x="4951" y="19424"/>
                      <a:pt x="4951" y="19424"/>
                    </a:cubicBezTo>
                    <a:lnTo>
                      <a:pt x="18941" y="19424"/>
                    </a:lnTo>
                    <a:cubicBezTo>
                      <a:pt x="18941" y="19424"/>
                      <a:pt x="23886" y="19364"/>
                      <a:pt x="28241" y="19364"/>
                    </a:cubicBezTo>
                    <a:cubicBezTo>
                      <a:pt x="30509" y="19364"/>
                      <a:pt x="32617" y="19380"/>
                      <a:pt x="33783" y="19429"/>
                    </a:cubicBezTo>
                    <a:cubicBezTo>
                      <a:pt x="33885" y="19433"/>
                      <a:pt x="33984" y="19435"/>
                      <a:pt x="34082" y="19435"/>
                    </a:cubicBezTo>
                    <a:cubicBezTo>
                      <a:pt x="37243" y="19435"/>
                      <a:pt x="38053" y="17284"/>
                      <a:pt x="37222" y="13295"/>
                    </a:cubicBezTo>
                    <a:cubicBezTo>
                      <a:pt x="36370" y="9182"/>
                      <a:pt x="31140" y="7951"/>
                      <a:pt x="31140" y="7951"/>
                    </a:cubicBezTo>
                    <a:cubicBezTo>
                      <a:pt x="31140" y="7951"/>
                      <a:pt x="31385" y="1"/>
                      <a:pt x="20561" y="1"/>
                    </a:cubicBezTo>
                    <a:close/>
                  </a:path>
                </a:pathLst>
              </a:custGeom>
              <a:solidFill>
                <a:srgbClr val="1155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36"/>
              <p:cNvSpPr/>
              <p:nvPr/>
            </p:nvSpPr>
            <p:spPr>
              <a:xfrm>
                <a:off x="1233663" y="2273175"/>
                <a:ext cx="529800" cy="277025"/>
              </a:xfrm>
              <a:custGeom>
                <a:rect b="b" l="l" r="r" t="t"/>
                <a:pathLst>
                  <a:path extrusionOk="0" h="11081" w="21192">
                    <a:moveTo>
                      <a:pt x="10762" y="0"/>
                    </a:moveTo>
                    <a:cubicBezTo>
                      <a:pt x="10708" y="0"/>
                      <a:pt x="10653" y="0"/>
                      <a:pt x="10599" y="1"/>
                    </a:cubicBezTo>
                    <a:cubicBezTo>
                      <a:pt x="1876" y="72"/>
                      <a:pt x="0" y="8397"/>
                      <a:pt x="0" y="8397"/>
                    </a:cubicBezTo>
                    <a:cubicBezTo>
                      <a:pt x="2510" y="10156"/>
                      <a:pt x="6944" y="11080"/>
                      <a:pt x="11233" y="11080"/>
                    </a:cubicBezTo>
                    <a:cubicBezTo>
                      <a:pt x="15243" y="11080"/>
                      <a:pt x="19127" y="10272"/>
                      <a:pt x="21191" y="8581"/>
                    </a:cubicBezTo>
                    <a:cubicBezTo>
                      <a:pt x="21191" y="8581"/>
                      <a:pt x="21180" y="0"/>
                      <a:pt x="1076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36"/>
              <p:cNvSpPr/>
              <p:nvPr/>
            </p:nvSpPr>
            <p:spPr>
              <a:xfrm>
                <a:off x="984938" y="2628250"/>
                <a:ext cx="949100" cy="146575"/>
              </a:xfrm>
              <a:custGeom>
                <a:rect b="b" l="l" r="r" t="t"/>
                <a:pathLst>
                  <a:path extrusionOk="0" h="5863" w="37964">
                    <a:moveTo>
                      <a:pt x="1578" y="1"/>
                    </a:moveTo>
                    <a:cubicBezTo>
                      <a:pt x="1" y="5339"/>
                      <a:pt x="4951" y="5851"/>
                      <a:pt x="4951" y="5851"/>
                    </a:cubicBezTo>
                    <a:lnTo>
                      <a:pt x="18941" y="5851"/>
                    </a:lnTo>
                    <a:cubicBezTo>
                      <a:pt x="18941" y="5851"/>
                      <a:pt x="23886" y="5791"/>
                      <a:pt x="28241" y="5791"/>
                    </a:cubicBezTo>
                    <a:cubicBezTo>
                      <a:pt x="30509" y="5791"/>
                      <a:pt x="32617" y="5807"/>
                      <a:pt x="33783" y="5856"/>
                    </a:cubicBezTo>
                    <a:cubicBezTo>
                      <a:pt x="33885" y="5860"/>
                      <a:pt x="33984" y="5862"/>
                      <a:pt x="34082" y="5862"/>
                    </a:cubicBezTo>
                    <a:cubicBezTo>
                      <a:pt x="37095" y="5862"/>
                      <a:pt x="37963" y="3900"/>
                      <a:pt x="37323" y="264"/>
                    </a:cubicBezTo>
                    <a:lnTo>
                      <a:pt x="37323" y="264"/>
                    </a:lnTo>
                    <a:cubicBezTo>
                      <a:pt x="36923" y="1616"/>
                      <a:pt x="35893" y="2328"/>
                      <a:pt x="34092" y="2328"/>
                    </a:cubicBezTo>
                    <a:cubicBezTo>
                      <a:pt x="33991" y="2328"/>
                      <a:pt x="33888" y="2326"/>
                      <a:pt x="33783" y="2322"/>
                    </a:cubicBezTo>
                    <a:cubicBezTo>
                      <a:pt x="32617" y="2273"/>
                      <a:pt x="30509" y="2257"/>
                      <a:pt x="28241" y="2257"/>
                    </a:cubicBezTo>
                    <a:cubicBezTo>
                      <a:pt x="23886" y="2257"/>
                      <a:pt x="18941" y="2316"/>
                      <a:pt x="18941" y="2316"/>
                    </a:cubicBezTo>
                    <a:lnTo>
                      <a:pt x="4951" y="2316"/>
                    </a:lnTo>
                    <a:cubicBezTo>
                      <a:pt x="4951" y="2316"/>
                      <a:pt x="2465" y="2060"/>
                      <a:pt x="1578" y="1"/>
                    </a:cubicBezTo>
                    <a:close/>
                  </a:path>
                </a:pathLst>
              </a:custGeom>
              <a:solidFill>
                <a:srgbClr val="000000">
                  <a:alpha val="78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36"/>
              <p:cNvSpPr/>
              <p:nvPr/>
            </p:nvSpPr>
            <p:spPr>
              <a:xfrm>
                <a:off x="1071663" y="2608325"/>
                <a:ext cx="324475" cy="166200"/>
              </a:xfrm>
              <a:custGeom>
                <a:rect b="b" l="l" r="r" t="t"/>
                <a:pathLst>
                  <a:path extrusionOk="0" h="6648" w="12979">
                    <a:moveTo>
                      <a:pt x="6480" y="1"/>
                    </a:moveTo>
                    <a:cubicBezTo>
                      <a:pt x="3030" y="1"/>
                      <a:pt x="209" y="2744"/>
                      <a:pt x="1" y="6208"/>
                    </a:cubicBezTo>
                    <a:cubicBezTo>
                      <a:pt x="786" y="6576"/>
                      <a:pt x="1482" y="6648"/>
                      <a:pt x="1482" y="6648"/>
                    </a:cubicBezTo>
                    <a:lnTo>
                      <a:pt x="12979" y="6648"/>
                    </a:lnTo>
                    <a:lnTo>
                      <a:pt x="12979" y="6618"/>
                    </a:lnTo>
                    <a:cubicBezTo>
                      <a:pt x="12979" y="2964"/>
                      <a:pt x="10069" y="1"/>
                      <a:pt x="648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36"/>
              <p:cNvSpPr/>
              <p:nvPr/>
            </p:nvSpPr>
            <p:spPr>
              <a:xfrm>
                <a:off x="1578813" y="2608325"/>
                <a:ext cx="323425" cy="166500"/>
              </a:xfrm>
              <a:custGeom>
                <a:rect b="b" l="l" r="r" t="t"/>
                <a:pathLst>
                  <a:path extrusionOk="0" h="6660" w="12937">
                    <a:moveTo>
                      <a:pt x="6499" y="1"/>
                    </a:moveTo>
                    <a:cubicBezTo>
                      <a:pt x="2917" y="1"/>
                      <a:pt x="6" y="2959"/>
                      <a:pt x="0" y="6606"/>
                    </a:cubicBezTo>
                    <a:cubicBezTo>
                      <a:pt x="1459" y="6596"/>
                      <a:pt x="3085" y="6588"/>
                      <a:pt x="4628" y="6588"/>
                    </a:cubicBezTo>
                    <a:cubicBezTo>
                      <a:pt x="6843" y="6588"/>
                      <a:pt x="8888" y="6604"/>
                      <a:pt x="10028" y="6653"/>
                    </a:cubicBezTo>
                    <a:cubicBezTo>
                      <a:pt x="10127" y="6657"/>
                      <a:pt x="10224" y="6659"/>
                      <a:pt x="10320" y="6659"/>
                    </a:cubicBezTo>
                    <a:cubicBezTo>
                      <a:pt x="11517" y="6659"/>
                      <a:pt x="12374" y="6345"/>
                      <a:pt x="12937" y="5749"/>
                    </a:cubicBezTo>
                    <a:cubicBezTo>
                      <a:pt x="12515" y="2506"/>
                      <a:pt x="9795" y="1"/>
                      <a:pt x="649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6" name="Google Shape;786;p36"/>
              <p:cNvSpPr/>
              <p:nvPr/>
            </p:nvSpPr>
            <p:spPr>
              <a:xfrm>
                <a:off x="1122688" y="2660700"/>
                <a:ext cx="222000" cy="226150"/>
              </a:xfrm>
              <a:custGeom>
                <a:rect b="b" l="l" r="r" t="t"/>
                <a:pathLst>
                  <a:path extrusionOk="0" h="9046" w="8880">
                    <a:moveTo>
                      <a:pt x="4439" y="1"/>
                    </a:moveTo>
                    <a:cubicBezTo>
                      <a:pt x="1989" y="1"/>
                      <a:pt x="1" y="2030"/>
                      <a:pt x="1" y="4523"/>
                    </a:cubicBezTo>
                    <a:cubicBezTo>
                      <a:pt x="1" y="7022"/>
                      <a:pt x="1989" y="9045"/>
                      <a:pt x="4439" y="9045"/>
                    </a:cubicBezTo>
                    <a:cubicBezTo>
                      <a:pt x="6892" y="9045"/>
                      <a:pt x="8880" y="7022"/>
                      <a:pt x="8880" y="4523"/>
                    </a:cubicBezTo>
                    <a:cubicBezTo>
                      <a:pt x="8880" y="2030"/>
                      <a:pt x="6892" y="1"/>
                      <a:pt x="4439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36"/>
              <p:cNvSpPr/>
              <p:nvPr/>
            </p:nvSpPr>
            <p:spPr>
              <a:xfrm>
                <a:off x="1630288" y="2660700"/>
                <a:ext cx="221975" cy="226150"/>
              </a:xfrm>
              <a:custGeom>
                <a:rect b="b" l="l" r="r" t="t"/>
                <a:pathLst>
                  <a:path extrusionOk="0" h="9046" w="8879">
                    <a:moveTo>
                      <a:pt x="4440" y="1"/>
                    </a:moveTo>
                    <a:cubicBezTo>
                      <a:pt x="1987" y="1"/>
                      <a:pt x="1" y="2030"/>
                      <a:pt x="1" y="4523"/>
                    </a:cubicBezTo>
                    <a:cubicBezTo>
                      <a:pt x="1" y="7022"/>
                      <a:pt x="1987" y="9045"/>
                      <a:pt x="4440" y="9045"/>
                    </a:cubicBezTo>
                    <a:cubicBezTo>
                      <a:pt x="6892" y="9045"/>
                      <a:pt x="8878" y="7022"/>
                      <a:pt x="8878" y="4523"/>
                    </a:cubicBezTo>
                    <a:cubicBezTo>
                      <a:pt x="8878" y="2030"/>
                      <a:pt x="6892" y="1"/>
                      <a:pt x="4440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36"/>
              <p:cNvSpPr/>
              <p:nvPr/>
            </p:nvSpPr>
            <p:spPr>
              <a:xfrm>
                <a:off x="11627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8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8" y="5792"/>
                    </a:cubicBezTo>
                    <a:cubicBezTo>
                      <a:pt x="4409" y="5792"/>
                      <a:pt x="5678" y="4493"/>
                      <a:pt x="5678" y="2893"/>
                    </a:cubicBezTo>
                    <a:cubicBezTo>
                      <a:pt x="5678" y="1299"/>
                      <a:pt x="4409" y="1"/>
                      <a:pt x="283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9" name="Google Shape;789;p36"/>
              <p:cNvSpPr/>
              <p:nvPr/>
            </p:nvSpPr>
            <p:spPr>
              <a:xfrm>
                <a:off x="1670313" y="2701450"/>
                <a:ext cx="141950" cy="144800"/>
              </a:xfrm>
              <a:custGeom>
                <a:rect b="b" l="l" r="r" t="t"/>
                <a:pathLst>
                  <a:path extrusionOk="0" h="5792" w="5678">
                    <a:moveTo>
                      <a:pt x="2839" y="1"/>
                    </a:moveTo>
                    <a:cubicBezTo>
                      <a:pt x="1268" y="1"/>
                      <a:pt x="1" y="1299"/>
                      <a:pt x="1" y="2893"/>
                    </a:cubicBezTo>
                    <a:cubicBezTo>
                      <a:pt x="1" y="4493"/>
                      <a:pt x="1268" y="5792"/>
                      <a:pt x="2839" y="5792"/>
                    </a:cubicBezTo>
                    <a:cubicBezTo>
                      <a:pt x="4404" y="5792"/>
                      <a:pt x="5678" y="4493"/>
                      <a:pt x="5678" y="2893"/>
                    </a:cubicBezTo>
                    <a:cubicBezTo>
                      <a:pt x="5678" y="1299"/>
                      <a:pt x="4404" y="1"/>
                      <a:pt x="28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36"/>
              <p:cNvSpPr/>
              <p:nvPr/>
            </p:nvSpPr>
            <p:spPr>
              <a:xfrm>
                <a:off x="1287588" y="2328600"/>
                <a:ext cx="291250" cy="185550"/>
              </a:xfrm>
              <a:custGeom>
                <a:rect b="b" l="l" r="r" t="t"/>
                <a:pathLst>
                  <a:path extrusionOk="0" h="7422" w="11650">
                    <a:moveTo>
                      <a:pt x="8847" y="0"/>
                    </a:moveTo>
                    <a:cubicBezTo>
                      <a:pt x="7645" y="0"/>
                      <a:pt x="6256" y="236"/>
                      <a:pt x="5675" y="426"/>
                    </a:cubicBezTo>
                    <a:cubicBezTo>
                      <a:pt x="1581" y="1770"/>
                      <a:pt x="683" y="4859"/>
                      <a:pt x="683" y="4859"/>
                    </a:cubicBezTo>
                    <a:cubicBezTo>
                      <a:pt x="0" y="6522"/>
                      <a:pt x="4700" y="7421"/>
                      <a:pt x="8015" y="7421"/>
                    </a:cubicBezTo>
                    <a:cubicBezTo>
                      <a:pt x="9530" y="7421"/>
                      <a:pt x="10755" y="7234"/>
                      <a:pt x="11048" y="6845"/>
                    </a:cubicBezTo>
                    <a:cubicBezTo>
                      <a:pt x="11649" y="6043"/>
                      <a:pt x="11304" y="990"/>
                      <a:pt x="10740" y="432"/>
                    </a:cubicBezTo>
                    <a:cubicBezTo>
                      <a:pt x="10419" y="113"/>
                      <a:pt x="9678" y="0"/>
                      <a:pt x="8847" y="0"/>
                    </a:cubicBezTo>
                    <a:close/>
                  </a:path>
                </a:pathLst>
              </a:custGeom>
              <a:solidFill>
                <a:srgbClr val="C9DAF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1" name="Google Shape;791;p36"/>
              <p:cNvSpPr/>
              <p:nvPr/>
            </p:nvSpPr>
            <p:spPr>
              <a:xfrm>
                <a:off x="1318638" y="2344400"/>
                <a:ext cx="259175" cy="169675"/>
              </a:xfrm>
              <a:custGeom>
                <a:rect b="b" l="l" r="r" t="t"/>
                <a:pathLst>
                  <a:path extrusionOk="0" h="6787" w="10367">
                    <a:moveTo>
                      <a:pt x="9622" y="1"/>
                    </a:moveTo>
                    <a:cubicBezTo>
                      <a:pt x="6924" y="4914"/>
                      <a:pt x="2236" y="5451"/>
                      <a:pt x="310" y="5451"/>
                    </a:cubicBezTo>
                    <a:cubicBezTo>
                      <a:pt x="197" y="5451"/>
                      <a:pt x="94" y="5449"/>
                      <a:pt x="0" y="5447"/>
                    </a:cubicBezTo>
                    <a:lnTo>
                      <a:pt x="0" y="5447"/>
                    </a:lnTo>
                    <a:cubicBezTo>
                      <a:pt x="1303" y="6323"/>
                      <a:pt x="4399" y="6786"/>
                      <a:pt x="6780" y="6786"/>
                    </a:cubicBezTo>
                    <a:cubicBezTo>
                      <a:pt x="8292" y="6786"/>
                      <a:pt x="9515" y="6600"/>
                      <a:pt x="9806" y="6213"/>
                    </a:cubicBezTo>
                    <a:cubicBezTo>
                      <a:pt x="10366" y="5471"/>
                      <a:pt x="10110" y="1096"/>
                      <a:pt x="9622" y="1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2" name="Google Shape;792;p36"/>
              <p:cNvSpPr/>
              <p:nvPr/>
            </p:nvSpPr>
            <p:spPr>
              <a:xfrm>
                <a:off x="1572413" y="2339675"/>
                <a:ext cx="157175" cy="171625"/>
              </a:xfrm>
              <a:custGeom>
                <a:rect b="b" l="l" r="r" t="t"/>
                <a:pathLst>
                  <a:path extrusionOk="0" h="6865" w="6287">
                    <a:moveTo>
                      <a:pt x="1397" y="0"/>
                    </a:moveTo>
                    <a:cubicBezTo>
                      <a:pt x="1272" y="0"/>
                      <a:pt x="1155" y="23"/>
                      <a:pt x="1048" y="71"/>
                    </a:cubicBezTo>
                    <a:cubicBezTo>
                      <a:pt x="1" y="547"/>
                      <a:pt x="726" y="5600"/>
                      <a:pt x="1006" y="6457"/>
                    </a:cubicBezTo>
                    <a:cubicBezTo>
                      <a:pt x="1101" y="6742"/>
                      <a:pt x="1542" y="6865"/>
                      <a:pt x="2124" y="6865"/>
                    </a:cubicBezTo>
                    <a:cubicBezTo>
                      <a:pt x="3692" y="6865"/>
                      <a:pt x="6286" y="5974"/>
                      <a:pt x="5922" y="4963"/>
                    </a:cubicBezTo>
                    <a:cubicBezTo>
                      <a:pt x="5114" y="2748"/>
                      <a:pt x="2768" y="0"/>
                      <a:pt x="1397" y="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36"/>
              <p:cNvSpPr/>
              <p:nvPr/>
            </p:nvSpPr>
            <p:spPr>
              <a:xfrm>
                <a:off x="1593088" y="2389650"/>
                <a:ext cx="136500" cy="121650"/>
              </a:xfrm>
              <a:custGeom>
                <a:rect b="b" l="l" r="r" t="t"/>
                <a:pathLst>
                  <a:path extrusionOk="0" h="4866" w="5460">
                    <a:moveTo>
                      <a:pt x="3286" y="0"/>
                    </a:moveTo>
                    <a:cubicBezTo>
                      <a:pt x="2470" y="1489"/>
                      <a:pt x="1113" y="2821"/>
                      <a:pt x="1" y="3648"/>
                    </a:cubicBezTo>
                    <a:cubicBezTo>
                      <a:pt x="66" y="4018"/>
                      <a:pt x="132" y="4303"/>
                      <a:pt x="179" y="4458"/>
                    </a:cubicBezTo>
                    <a:cubicBezTo>
                      <a:pt x="274" y="4743"/>
                      <a:pt x="715" y="4866"/>
                      <a:pt x="1297" y="4866"/>
                    </a:cubicBezTo>
                    <a:cubicBezTo>
                      <a:pt x="2865" y="4866"/>
                      <a:pt x="5459" y="3975"/>
                      <a:pt x="5095" y="2964"/>
                    </a:cubicBezTo>
                    <a:cubicBezTo>
                      <a:pt x="4702" y="1893"/>
                      <a:pt x="4178" y="1047"/>
                      <a:pt x="3286" y="0"/>
                    </a:cubicBez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4" name="Google Shape;794;p36"/>
              <p:cNvSpPr/>
              <p:nvPr/>
            </p:nvSpPr>
            <p:spPr>
              <a:xfrm>
                <a:off x="1056213" y="2509725"/>
                <a:ext cx="78100" cy="61575"/>
              </a:xfrm>
              <a:custGeom>
                <a:rect b="b" l="l" r="r" t="t"/>
                <a:pathLst>
                  <a:path extrusionOk="0" h="2463" w="3124">
                    <a:moveTo>
                      <a:pt x="3124" y="0"/>
                    </a:moveTo>
                    <a:cubicBezTo>
                      <a:pt x="2017" y="506"/>
                      <a:pt x="880" y="1250"/>
                      <a:pt x="1" y="2333"/>
                    </a:cubicBezTo>
                    <a:cubicBezTo>
                      <a:pt x="240" y="2419"/>
                      <a:pt x="489" y="2462"/>
                      <a:pt x="737" y="2462"/>
                    </a:cubicBezTo>
                    <a:cubicBezTo>
                      <a:pt x="1816" y="2462"/>
                      <a:pt x="2878" y="1640"/>
                      <a:pt x="31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95" name="Google Shape;795;p36"/>
            <p:cNvSpPr txBox="1"/>
            <p:nvPr/>
          </p:nvSpPr>
          <p:spPr>
            <a:xfrm rot="494869">
              <a:off x="3314977" y="4257990"/>
              <a:ext cx="660835" cy="1940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FFFFFF"/>
                  </a:solidFill>
                  <a:latin typeface="Bevan"/>
                  <a:ea typeface="Bevan"/>
                  <a:cs typeface="Bevan"/>
                  <a:sym typeface="Bevan"/>
                </a:rPr>
                <a:t>BHS</a:t>
              </a:r>
              <a:endParaRPr sz="1100">
                <a:solidFill>
                  <a:srgbClr val="FFFFFF"/>
                </a:solidFill>
                <a:latin typeface="Bevan"/>
                <a:ea typeface="Bevan"/>
                <a:cs typeface="Bevan"/>
                <a:sym typeface="Bevan"/>
              </a:endParaRPr>
            </a:p>
          </p:txBody>
        </p:sp>
      </p:grpSp>
      <p:sp>
        <p:nvSpPr>
          <p:cNvPr id="796" name="Google Shape;796;p36"/>
          <p:cNvSpPr txBox="1"/>
          <p:nvPr/>
        </p:nvSpPr>
        <p:spPr>
          <a:xfrm rot="304165">
            <a:off x="1833391" y="2858035"/>
            <a:ext cx="933652" cy="78068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Secular One"/>
                <a:ea typeface="Secular One"/>
                <a:cs typeface="Secular One"/>
                <a:sym typeface="Secular One"/>
              </a:rPr>
              <a:t>BEEP!</a:t>
            </a:r>
            <a:endParaRPr sz="1600">
              <a:solidFill>
                <a:schemeClr val="accent6"/>
              </a:solidFill>
              <a:latin typeface="Secular One"/>
              <a:ea typeface="Secular One"/>
              <a:cs typeface="Secular One"/>
              <a:sym typeface="Secular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Secular One"/>
                <a:ea typeface="Secular One"/>
                <a:cs typeface="Secular One"/>
                <a:sym typeface="Secular One"/>
              </a:rPr>
              <a:t>BEEP!</a:t>
            </a:r>
            <a:endParaRPr sz="1600">
              <a:solidFill>
                <a:schemeClr val="accent6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pic>
        <p:nvPicPr>
          <p:cNvPr id="797" name="Google Shape;79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2151" y="2385083"/>
            <a:ext cx="2930873" cy="2490007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36"/>
          <p:cNvSpPr/>
          <p:nvPr/>
        </p:nvSpPr>
        <p:spPr>
          <a:xfrm rot="-819454">
            <a:off x="3469426" y="1089374"/>
            <a:ext cx="1070274" cy="701552"/>
          </a:xfrm>
          <a:custGeom>
            <a:rect b="b" l="l" r="r" t="t"/>
            <a:pathLst>
              <a:path extrusionOk="0" h="1918" w="2756">
                <a:moveTo>
                  <a:pt x="1757" y="0"/>
                </a:moveTo>
                <a:cubicBezTo>
                  <a:pt x="1693" y="0"/>
                  <a:pt x="1630" y="25"/>
                  <a:pt x="1580" y="75"/>
                </a:cubicBezTo>
                <a:cubicBezTo>
                  <a:pt x="1479" y="176"/>
                  <a:pt x="1479" y="335"/>
                  <a:pt x="1580" y="436"/>
                </a:cubicBezTo>
                <a:lnTo>
                  <a:pt x="1768" y="623"/>
                </a:lnTo>
                <a:cubicBezTo>
                  <a:pt x="1797" y="652"/>
                  <a:pt x="1775" y="702"/>
                  <a:pt x="1739" y="702"/>
                </a:cubicBezTo>
                <a:lnTo>
                  <a:pt x="253" y="702"/>
                </a:lnTo>
                <a:cubicBezTo>
                  <a:pt x="116" y="702"/>
                  <a:pt x="1" y="818"/>
                  <a:pt x="1" y="962"/>
                </a:cubicBezTo>
                <a:cubicBezTo>
                  <a:pt x="1" y="1099"/>
                  <a:pt x="116" y="1215"/>
                  <a:pt x="253" y="1215"/>
                </a:cubicBezTo>
                <a:lnTo>
                  <a:pt x="1739" y="1215"/>
                </a:lnTo>
                <a:cubicBezTo>
                  <a:pt x="1775" y="1215"/>
                  <a:pt x="1797" y="1265"/>
                  <a:pt x="1768" y="1294"/>
                </a:cubicBezTo>
                <a:lnTo>
                  <a:pt x="1580" y="1481"/>
                </a:lnTo>
                <a:cubicBezTo>
                  <a:pt x="1479" y="1582"/>
                  <a:pt x="1479" y="1741"/>
                  <a:pt x="1580" y="1842"/>
                </a:cubicBezTo>
                <a:cubicBezTo>
                  <a:pt x="1631" y="1892"/>
                  <a:pt x="1696" y="1918"/>
                  <a:pt x="1760" y="1918"/>
                </a:cubicBezTo>
                <a:cubicBezTo>
                  <a:pt x="1825" y="1918"/>
                  <a:pt x="1890" y="1892"/>
                  <a:pt x="1941" y="1842"/>
                </a:cubicBezTo>
                <a:lnTo>
                  <a:pt x="2676" y="1106"/>
                </a:lnTo>
                <a:cubicBezTo>
                  <a:pt x="2756" y="1027"/>
                  <a:pt x="2756" y="897"/>
                  <a:pt x="2676" y="811"/>
                </a:cubicBezTo>
                <a:lnTo>
                  <a:pt x="1941" y="82"/>
                </a:lnTo>
                <a:cubicBezTo>
                  <a:pt x="1889" y="27"/>
                  <a:pt x="1823" y="0"/>
                  <a:pt x="1757" y="0"/>
                </a:cubicBezTo>
                <a:close/>
              </a:path>
            </a:pathLst>
          </a:custGeom>
          <a:solidFill>
            <a:srgbClr val="6D9EEB"/>
          </a:solidFill>
          <a:ln cap="flat" cmpd="sng" w="952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oadmap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5EB2FC"/>
      </a:accent1>
      <a:accent2>
        <a:srgbClr val="69E781"/>
      </a:accent2>
      <a:accent3>
        <a:srgbClr val="869FB2"/>
      </a:accent3>
      <a:accent4>
        <a:srgbClr val="4949E7"/>
      </a:accent4>
      <a:accent5>
        <a:srgbClr val="FCBD24"/>
      </a:accent5>
      <a:accent6>
        <a:srgbClr val="EC3A3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